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9144000" cx="16249650"/>
  <p:notesSz cx="6858000" cy="9144000"/>
  <p:embeddedFontLst>
    <p:embeddedFont>
      <p:font typeface="Libre Franklin"/>
      <p:regular r:id="rId19"/>
      <p:bold r:id="rId20"/>
      <p:italic r:id="rId21"/>
      <p:boldItalic r:id="rId22"/>
    </p:embeddedFont>
    <p:embeddedFont>
      <p:font typeface="Libre Franklin ExtraBold"/>
      <p:bold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1F4CE90-8A3F-4BFA-BAFF-800DFC8B9F76}">
  <a:tblStyle styleId="{C1F4CE90-8A3F-4BFA-BAFF-800DFC8B9F7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LibreFranklin-bold.fntdata"/><Relationship Id="rId11" Type="http://schemas.openxmlformats.org/officeDocument/2006/relationships/slide" Target="slides/slide6.xml"/><Relationship Id="rId22" Type="http://schemas.openxmlformats.org/officeDocument/2006/relationships/font" Target="fonts/LibreFranklin-boldItalic.fntdata"/><Relationship Id="rId10" Type="http://schemas.openxmlformats.org/officeDocument/2006/relationships/slide" Target="slides/slide5.xml"/><Relationship Id="rId21" Type="http://schemas.openxmlformats.org/officeDocument/2006/relationships/font" Target="fonts/LibreFranklin-italic.fntdata"/><Relationship Id="rId13" Type="http://schemas.openxmlformats.org/officeDocument/2006/relationships/slide" Target="slides/slide8.xml"/><Relationship Id="rId24" Type="http://schemas.openxmlformats.org/officeDocument/2006/relationships/font" Target="fonts/LibreFranklinExtraBold-boldItalic.fntdata"/><Relationship Id="rId12" Type="http://schemas.openxmlformats.org/officeDocument/2006/relationships/slide" Target="slides/slide7.xml"/><Relationship Id="rId23" Type="http://schemas.openxmlformats.org/officeDocument/2006/relationships/font" Target="fonts/LibreFranklinExtraBold-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LibreFranklin-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b34abaad42_0_14: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b34abaad42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g2b34abaad42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b34abaad42_0_41: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b34abaad42_0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g2b34abaad42_0_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b43dc278c9_0_1: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b43dc278c9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g2b43dc278c9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b34abaad42_0_47: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b34abaad42_0_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g2b34abaad42_0_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8: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6e3ff796d4_0_0: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6e3ff796d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g26e3ff796d4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b2a3286378_0_0: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b2a328637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g2b2a328637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b2a3286378_0_5: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b2a3286378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g2b2a3286378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b2a3286378_0_10: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b2a3286378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g2b2a3286378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b2a3286378_0_21: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b2a3286378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g2b2a3286378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b34abaad42_0_0: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b34abaad4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g2b34abaad4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b34abaad42_0_8: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b34abaad42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g2b34abaad42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2031206" y="1496484"/>
            <a:ext cx="12187200" cy="3183600"/>
          </a:xfrm>
          <a:prstGeom prst="rect">
            <a:avLst/>
          </a:prstGeom>
          <a:noFill/>
          <a:ln>
            <a:noFill/>
          </a:ln>
        </p:spPr>
        <p:txBody>
          <a:bodyPr anchorCtr="0" anchor="b" bIns="60925" lIns="121875" spcFirstLastPara="1" rIns="121875" wrap="square" tIns="60925">
            <a:normAutofit/>
          </a:bodyPr>
          <a:lstStyle>
            <a:lvl1pPr lvl="0" algn="l">
              <a:lnSpc>
                <a:spcPct val="90000"/>
              </a:lnSpc>
              <a:spcBef>
                <a:spcPts val="0"/>
              </a:spcBef>
              <a:spcAft>
                <a:spcPts val="0"/>
              </a:spcAft>
              <a:buClr>
                <a:srgbClr val="2B2C42"/>
              </a:buClr>
              <a:buSzPts val="8000"/>
              <a:buFont typeface="Libre Franklin"/>
              <a:buNone/>
              <a:defRPr sz="8000">
                <a:solidFill>
                  <a:srgbClr val="2B2C42"/>
                </a:solidFill>
                <a:latin typeface="Libre Franklin"/>
                <a:ea typeface="Libre Franklin"/>
                <a:cs typeface="Libre Franklin"/>
                <a:sym typeface="Libre Franklin"/>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
        <p:nvSpPr>
          <p:cNvPr id="15" name="Google Shape;15;p2"/>
          <p:cNvSpPr txBox="1"/>
          <p:nvPr>
            <p:ph idx="1" type="subTitle"/>
          </p:nvPr>
        </p:nvSpPr>
        <p:spPr>
          <a:xfrm>
            <a:off x="2031206" y="4802717"/>
            <a:ext cx="12187200" cy="2207700"/>
          </a:xfrm>
          <a:prstGeom prst="rect">
            <a:avLst/>
          </a:prstGeom>
          <a:noFill/>
          <a:ln>
            <a:noFill/>
          </a:ln>
        </p:spPr>
        <p:txBody>
          <a:bodyPr anchorCtr="0" anchor="t" bIns="60925" lIns="121875" spcFirstLastPara="1" rIns="121875" wrap="square" tIns="60925">
            <a:normAutofit/>
          </a:bodyPr>
          <a:lstStyle>
            <a:lvl1pPr lvl="0" algn="l">
              <a:lnSpc>
                <a:spcPct val="90000"/>
              </a:lnSpc>
              <a:spcBef>
                <a:spcPts val="1300"/>
              </a:spcBef>
              <a:spcAft>
                <a:spcPts val="0"/>
              </a:spcAft>
              <a:buClr>
                <a:srgbClr val="2B2C42"/>
              </a:buClr>
              <a:buSzPts val="3200"/>
              <a:buNone/>
              <a:defRPr sz="3200">
                <a:solidFill>
                  <a:srgbClr val="2B2C42"/>
                </a:solidFill>
              </a:defRPr>
            </a:lvl1pPr>
            <a:lvl2pPr lvl="1" algn="ctr">
              <a:lnSpc>
                <a:spcPct val="90000"/>
              </a:lnSpc>
              <a:spcBef>
                <a:spcPts val="700"/>
              </a:spcBef>
              <a:spcAft>
                <a:spcPts val="0"/>
              </a:spcAft>
              <a:buClr>
                <a:srgbClr val="2B2C42"/>
              </a:buClr>
              <a:buSzPts val="2700"/>
              <a:buNone/>
              <a:defRPr sz="2700"/>
            </a:lvl2pPr>
            <a:lvl3pPr lvl="2" algn="ctr">
              <a:lnSpc>
                <a:spcPct val="90000"/>
              </a:lnSpc>
              <a:spcBef>
                <a:spcPts val="700"/>
              </a:spcBef>
              <a:spcAft>
                <a:spcPts val="0"/>
              </a:spcAft>
              <a:buClr>
                <a:srgbClr val="2B2C42"/>
              </a:buClr>
              <a:buSzPts val="2400"/>
              <a:buNone/>
              <a:defRPr sz="2400"/>
            </a:lvl3pPr>
            <a:lvl4pPr lvl="3" algn="ctr">
              <a:lnSpc>
                <a:spcPct val="90000"/>
              </a:lnSpc>
              <a:spcBef>
                <a:spcPts val="700"/>
              </a:spcBef>
              <a:spcAft>
                <a:spcPts val="0"/>
              </a:spcAft>
              <a:buClr>
                <a:srgbClr val="2B2C42"/>
              </a:buClr>
              <a:buSzPts val="2100"/>
              <a:buNone/>
              <a:defRPr sz="2100"/>
            </a:lvl4pPr>
            <a:lvl5pPr lvl="4" algn="ctr">
              <a:lnSpc>
                <a:spcPct val="90000"/>
              </a:lnSpc>
              <a:spcBef>
                <a:spcPts val="700"/>
              </a:spcBef>
              <a:spcAft>
                <a:spcPts val="0"/>
              </a:spcAft>
              <a:buClr>
                <a:srgbClr val="2B2C42"/>
              </a:buClr>
              <a:buSzPts val="2100"/>
              <a:buNone/>
              <a:defRPr sz="2100"/>
            </a:lvl5pPr>
            <a:lvl6pPr lvl="5" algn="ctr">
              <a:lnSpc>
                <a:spcPct val="90000"/>
              </a:lnSpc>
              <a:spcBef>
                <a:spcPts val="700"/>
              </a:spcBef>
              <a:spcAft>
                <a:spcPts val="0"/>
              </a:spcAft>
              <a:buClr>
                <a:schemeClr val="dk1"/>
              </a:buClr>
              <a:buSzPts val="2100"/>
              <a:buNone/>
              <a:defRPr sz="2100"/>
            </a:lvl6pPr>
            <a:lvl7pPr lvl="6" algn="ctr">
              <a:lnSpc>
                <a:spcPct val="90000"/>
              </a:lnSpc>
              <a:spcBef>
                <a:spcPts val="700"/>
              </a:spcBef>
              <a:spcAft>
                <a:spcPts val="0"/>
              </a:spcAft>
              <a:buClr>
                <a:schemeClr val="dk1"/>
              </a:buClr>
              <a:buSzPts val="2100"/>
              <a:buNone/>
              <a:defRPr sz="2100"/>
            </a:lvl7pPr>
            <a:lvl8pPr lvl="7" algn="ctr">
              <a:lnSpc>
                <a:spcPct val="90000"/>
              </a:lnSpc>
              <a:spcBef>
                <a:spcPts val="700"/>
              </a:spcBef>
              <a:spcAft>
                <a:spcPts val="0"/>
              </a:spcAft>
              <a:buClr>
                <a:schemeClr val="dk1"/>
              </a:buClr>
              <a:buSzPts val="2100"/>
              <a:buNone/>
              <a:defRPr sz="2100"/>
            </a:lvl8pPr>
            <a:lvl9pPr lvl="8" algn="ctr">
              <a:lnSpc>
                <a:spcPct val="90000"/>
              </a:lnSpc>
              <a:spcBef>
                <a:spcPts val="700"/>
              </a:spcBef>
              <a:spcAft>
                <a:spcPts val="0"/>
              </a:spcAft>
              <a:buClr>
                <a:schemeClr val="dk1"/>
              </a:buClr>
              <a:buSzPts val="2100"/>
              <a:buNone/>
              <a:defRPr sz="2100"/>
            </a:lvl9pPr>
          </a:lstStyle>
          <a:p/>
        </p:txBody>
      </p:sp>
      <p:sp>
        <p:nvSpPr>
          <p:cNvPr id="16" name="Google Shape;16;p2"/>
          <p:cNvSpPr txBox="1"/>
          <p:nvPr>
            <p:ph idx="10" type="dt"/>
          </p:nvPr>
        </p:nvSpPr>
        <p:spPr>
          <a:xfrm>
            <a:off x="1117163" y="8475133"/>
            <a:ext cx="36561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17" name="Google Shape;17;p2"/>
          <p:cNvSpPr txBox="1"/>
          <p:nvPr>
            <p:ph idx="11" type="ftr"/>
          </p:nvPr>
        </p:nvSpPr>
        <p:spPr>
          <a:xfrm>
            <a:off x="5382697" y="8475133"/>
            <a:ext cx="54843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11"/>
          <p:cNvSpPr txBox="1"/>
          <p:nvPr>
            <p:ph type="title"/>
          </p:nvPr>
        </p:nvSpPr>
        <p:spPr>
          <a:xfrm>
            <a:off x="1117163" y="486833"/>
            <a:ext cx="14015400" cy="1767300"/>
          </a:xfrm>
          <a:prstGeom prst="rect">
            <a:avLst/>
          </a:prstGeom>
          <a:noFill/>
          <a:ln>
            <a:noFill/>
          </a:ln>
        </p:spPr>
        <p:txBody>
          <a:bodyPr anchorCtr="0" anchor="ctr" bIns="60925" lIns="121875" spcFirstLastPara="1" rIns="121875" wrap="square" tIns="60925">
            <a:normAutofit/>
          </a:bodyPr>
          <a:lstStyle>
            <a:lvl1pPr lvl="0" algn="l">
              <a:lnSpc>
                <a:spcPct val="90000"/>
              </a:lnSpc>
              <a:spcBef>
                <a:spcPts val="0"/>
              </a:spcBef>
              <a:spcAft>
                <a:spcPts val="0"/>
              </a:spcAft>
              <a:buClr>
                <a:srgbClr val="2B2C42"/>
              </a:buClr>
              <a:buSzPts val="24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
        <p:nvSpPr>
          <p:cNvPr id="71" name="Google Shape;71;p11"/>
          <p:cNvSpPr txBox="1"/>
          <p:nvPr>
            <p:ph idx="1" type="body"/>
          </p:nvPr>
        </p:nvSpPr>
        <p:spPr>
          <a:xfrm rot="5400000">
            <a:off x="5223937" y="-1672683"/>
            <a:ext cx="5801700" cy="14015400"/>
          </a:xfrm>
          <a:prstGeom prst="rect">
            <a:avLst/>
          </a:prstGeom>
          <a:noFill/>
          <a:ln>
            <a:noFill/>
          </a:ln>
        </p:spPr>
        <p:txBody>
          <a:bodyPr anchorCtr="0" anchor="t" bIns="60925" lIns="121875" spcFirstLastPara="1" rIns="121875" wrap="square" tIns="60925">
            <a:normAutofit/>
          </a:bodyPr>
          <a:lstStyle>
            <a:lvl1pPr indent="-381000" lvl="0" marL="457200" algn="l">
              <a:lnSpc>
                <a:spcPct val="90000"/>
              </a:lnSpc>
              <a:spcBef>
                <a:spcPts val="1300"/>
              </a:spcBef>
              <a:spcAft>
                <a:spcPts val="0"/>
              </a:spcAft>
              <a:buClr>
                <a:srgbClr val="2B2C42"/>
              </a:buClr>
              <a:buSzPts val="2400"/>
              <a:buChar char="•"/>
              <a:defRPr/>
            </a:lvl1pPr>
            <a:lvl2pPr indent="-381000" lvl="1" marL="914400" algn="l">
              <a:lnSpc>
                <a:spcPct val="90000"/>
              </a:lnSpc>
              <a:spcBef>
                <a:spcPts val="700"/>
              </a:spcBef>
              <a:spcAft>
                <a:spcPts val="0"/>
              </a:spcAft>
              <a:buClr>
                <a:srgbClr val="2B2C42"/>
              </a:buClr>
              <a:buSzPts val="2400"/>
              <a:buChar char="•"/>
              <a:defRPr/>
            </a:lvl2pPr>
            <a:lvl3pPr indent="-381000" lvl="2" marL="1371600" algn="l">
              <a:lnSpc>
                <a:spcPct val="90000"/>
              </a:lnSpc>
              <a:spcBef>
                <a:spcPts val="700"/>
              </a:spcBef>
              <a:spcAft>
                <a:spcPts val="0"/>
              </a:spcAft>
              <a:buClr>
                <a:srgbClr val="2B2C42"/>
              </a:buClr>
              <a:buSzPts val="2400"/>
              <a:buChar char="•"/>
              <a:defRPr/>
            </a:lvl3pPr>
            <a:lvl4pPr indent="-381000" lvl="3" marL="1828800" algn="l">
              <a:lnSpc>
                <a:spcPct val="90000"/>
              </a:lnSpc>
              <a:spcBef>
                <a:spcPts val="700"/>
              </a:spcBef>
              <a:spcAft>
                <a:spcPts val="0"/>
              </a:spcAft>
              <a:buClr>
                <a:srgbClr val="2B2C42"/>
              </a:buClr>
              <a:buSzPts val="2400"/>
              <a:buChar char="•"/>
              <a:defRPr/>
            </a:lvl4pPr>
            <a:lvl5pPr indent="-381000" lvl="4" marL="2286000" algn="l">
              <a:lnSpc>
                <a:spcPct val="90000"/>
              </a:lnSpc>
              <a:spcBef>
                <a:spcPts val="700"/>
              </a:spcBef>
              <a:spcAft>
                <a:spcPts val="0"/>
              </a:spcAft>
              <a:buClr>
                <a:srgbClr val="2B2C42"/>
              </a:buClr>
              <a:buSzPts val="2400"/>
              <a:buChar char="•"/>
              <a:defRPr/>
            </a:lvl5pPr>
            <a:lvl6pPr indent="-381000" lvl="5" marL="2743200" algn="l">
              <a:lnSpc>
                <a:spcPct val="90000"/>
              </a:lnSpc>
              <a:spcBef>
                <a:spcPts val="700"/>
              </a:spcBef>
              <a:spcAft>
                <a:spcPts val="0"/>
              </a:spcAft>
              <a:buClr>
                <a:schemeClr val="dk1"/>
              </a:buClr>
              <a:buSzPts val="2400"/>
              <a:buChar char="•"/>
              <a:defRPr/>
            </a:lvl6pPr>
            <a:lvl7pPr indent="-381000" lvl="6" marL="3200400" algn="l">
              <a:lnSpc>
                <a:spcPct val="90000"/>
              </a:lnSpc>
              <a:spcBef>
                <a:spcPts val="700"/>
              </a:spcBef>
              <a:spcAft>
                <a:spcPts val="0"/>
              </a:spcAft>
              <a:buClr>
                <a:schemeClr val="dk1"/>
              </a:buClr>
              <a:buSzPts val="2400"/>
              <a:buChar char="•"/>
              <a:defRPr/>
            </a:lvl7pPr>
            <a:lvl8pPr indent="-381000" lvl="7" marL="3657600" algn="l">
              <a:lnSpc>
                <a:spcPct val="90000"/>
              </a:lnSpc>
              <a:spcBef>
                <a:spcPts val="700"/>
              </a:spcBef>
              <a:spcAft>
                <a:spcPts val="0"/>
              </a:spcAft>
              <a:buClr>
                <a:schemeClr val="dk1"/>
              </a:buClr>
              <a:buSzPts val="2400"/>
              <a:buChar char="•"/>
              <a:defRPr/>
            </a:lvl8pPr>
            <a:lvl9pPr indent="-381000" lvl="8" marL="4114800" algn="l">
              <a:lnSpc>
                <a:spcPct val="90000"/>
              </a:lnSpc>
              <a:spcBef>
                <a:spcPts val="700"/>
              </a:spcBef>
              <a:spcAft>
                <a:spcPts val="0"/>
              </a:spcAft>
              <a:buClr>
                <a:schemeClr val="dk1"/>
              </a:buClr>
              <a:buSzPts val="2400"/>
              <a:buChar char="•"/>
              <a:defRPr/>
            </a:lvl9pPr>
          </a:lstStyle>
          <a:p/>
        </p:txBody>
      </p:sp>
      <p:sp>
        <p:nvSpPr>
          <p:cNvPr id="72" name="Google Shape;72;p11"/>
          <p:cNvSpPr txBox="1"/>
          <p:nvPr>
            <p:ph idx="10" type="dt"/>
          </p:nvPr>
        </p:nvSpPr>
        <p:spPr>
          <a:xfrm>
            <a:off x="1117163" y="8475133"/>
            <a:ext cx="36561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73" name="Google Shape;73;p11"/>
          <p:cNvSpPr txBox="1"/>
          <p:nvPr>
            <p:ph idx="11" type="ftr"/>
          </p:nvPr>
        </p:nvSpPr>
        <p:spPr>
          <a:xfrm>
            <a:off x="5382697" y="8475133"/>
            <a:ext cx="54843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74" name="Google Shape;74;p11"/>
          <p:cNvSpPr txBox="1"/>
          <p:nvPr>
            <p:ph idx="12" type="sldNum"/>
          </p:nvPr>
        </p:nvSpPr>
        <p:spPr>
          <a:xfrm>
            <a:off x="11476315" y="8475133"/>
            <a:ext cx="3656100" cy="486900"/>
          </a:xfrm>
          <a:prstGeom prst="rect">
            <a:avLst/>
          </a:prstGeom>
          <a:noFill/>
          <a:ln>
            <a:noFill/>
          </a:ln>
        </p:spPr>
        <p:txBody>
          <a:bodyPr anchorCtr="0" anchor="t" bIns="60925" lIns="121875" spcFirstLastPara="1" rIns="121875" wrap="square" tIns="60925">
            <a:noAutofit/>
          </a:bodyPr>
          <a:lstStyle>
            <a:lvl1pPr indent="0" lvl="0" marL="0" marR="0" rtl="0" algn="l">
              <a:spcBef>
                <a:spcPts val="0"/>
              </a:spcBef>
              <a:buNone/>
              <a:defRPr sz="2400">
                <a:solidFill>
                  <a:schemeClr val="dk1"/>
                </a:solidFill>
                <a:latin typeface="Calibri"/>
                <a:ea typeface="Calibri"/>
                <a:cs typeface="Calibri"/>
                <a:sym typeface="Calibri"/>
              </a:defRPr>
            </a:lvl1pPr>
            <a:lvl2pPr indent="0" lvl="1" marL="0" marR="0" rtl="0" algn="l">
              <a:spcBef>
                <a:spcPts val="0"/>
              </a:spcBef>
              <a:buNone/>
              <a:defRPr sz="2400">
                <a:solidFill>
                  <a:schemeClr val="dk1"/>
                </a:solidFill>
                <a:latin typeface="Calibri"/>
                <a:ea typeface="Calibri"/>
                <a:cs typeface="Calibri"/>
                <a:sym typeface="Calibri"/>
              </a:defRPr>
            </a:lvl2pPr>
            <a:lvl3pPr indent="0" lvl="2" marL="0" marR="0" rtl="0" algn="l">
              <a:spcBef>
                <a:spcPts val="0"/>
              </a:spcBef>
              <a:buNone/>
              <a:defRPr sz="2400">
                <a:solidFill>
                  <a:schemeClr val="dk1"/>
                </a:solidFill>
                <a:latin typeface="Calibri"/>
                <a:ea typeface="Calibri"/>
                <a:cs typeface="Calibri"/>
                <a:sym typeface="Calibri"/>
              </a:defRPr>
            </a:lvl3pPr>
            <a:lvl4pPr indent="0" lvl="3" marL="0" marR="0" rtl="0" algn="l">
              <a:spcBef>
                <a:spcPts val="0"/>
              </a:spcBef>
              <a:buNone/>
              <a:defRPr sz="2400">
                <a:solidFill>
                  <a:schemeClr val="dk1"/>
                </a:solidFill>
                <a:latin typeface="Calibri"/>
                <a:ea typeface="Calibri"/>
                <a:cs typeface="Calibri"/>
                <a:sym typeface="Calibri"/>
              </a:defRPr>
            </a:lvl4pPr>
            <a:lvl5pPr indent="0" lvl="4" marL="0" marR="0" rtl="0" algn="l">
              <a:spcBef>
                <a:spcPts val="0"/>
              </a:spcBef>
              <a:buNone/>
              <a:defRPr sz="2400">
                <a:solidFill>
                  <a:schemeClr val="dk1"/>
                </a:solidFill>
                <a:latin typeface="Calibri"/>
                <a:ea typeface="Calibri"/>
                <a:cs typeface="Calibri"/>
                <a:sym typeface="Calibri"/>
              </a:defRPr>
            </a:lvl5pPr>
            <a:lvl6pPr indent="0" lvl="5" marL="0" marR="0" rtl="0" algn="l">
              <a:spcBef>
                <a:spcPts val="0"/>
              </a:spcBef>
              <a:buNone/>
              <a:defRPr sz="2400">
                <a:solidFill>
                  <a:schemeClr val="dk1"/>
                </a:solidFill>
                <a:latin typeface="Calibri"/>
                <a:ea typeface="Calibri"/>
                <a:cs typeface="Calibri"/>
                <a:sym typeface="Calibri"/>
              </a:defRPr>
            </a:lvl6pPr>
            <a:lvl7pPr indent="0" lvl="6" marL="0" marR="0" rtl="0" algn="l">
              <a:spcBef>
                <a:spcPts val="0"/>
              </a:spcBef>
              <a:buNone/>
              <a:defRPr sz="2400">
                <a:solidFill>
                  <a:schemeClr val="dk1"/>
                </a:solidFill>
                <a:latin typeface="Calibri"/>
                <a:ea typeface="Calibri"/>
                <a:cs typeface="Calibri"/>
                <a:sym typeface="Calibri"/>
              </a:defRPr>
            </a:lvl7pPr>
            <a:lvl8pPr indent="0" lvl="7" marL="0" marR="0" rtl="0" algn="l">
              <a:spcBef>
                <a:spcPts val="0"/>
              </a:spcBef>
              <a:buNone/>
              <a:defRPr sz="2400">
                <a:solidFill>
                  <a:schemeClr val="dk1"/>
                </a:solidFill>
                <a:latin typeface="Calibri"/>
                <a:ea typeface="Calibri"/>
                <a:cs typeface="Calibri"/>
                <a:sym typeface="Calibri"/>
              </a:defRPr>
            </a:lvl8pPr>
            <a:lvl9pPr indent="0" lvl="8" marL="0" marR="0" rtl="0" algn="l">
              <a:spcBef>
                <a:spcPts val="0"/>
              </a:spcBef>
              <a:buNone/>
              <a:defRPr sz="2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2"/>
          <p:cNvSpPr txBox="1"/>
          <p:nvPr>
            <p:ph type="title"/>
          </p:nvPr>
        </p:nvSpPr>
        <p:spPr>
          <a:xfrm rot="5400000">
            <a:off x="9506137" y="2609483"/>
            <a:ext cx="7749000" cy="3503700"/>
          </a:xfrm>
          <a:prstGeom prst="rect">
            <a:avLst/>
          </a:prstGeom>
          <a:noFill/>
          <a:ln>
            <a:noFill/>
          </a:ln>
        </p:spPr>
        <p:txBody>
          <a:bodyPr anchorCtr="0" anchor="ctr" bIns="60925" lIns="121875" spcFirstLastPara="1" rIns="121875" wrap="square" tIns="60925">
            <a:normAutofit/>
          </a:bodyPr>
          <a:lstStyle>
            <a:lvl1pPr lvl="0" algn="l">
              <a:lnSpc>
                <a:spcPct val="90000"/>
              </a:lnSpc>
              <a:spcBef>
                <a:spcPts val="0"/>
              </a:spcBef>
              <a:spcAft>
                <a:spcPts val="0"/>
              </a:spcAft>
              <a:buClr>
                <a:srgbClr val="2B2C42"/>
              </a:buClr>
              <a:buSzPts val="24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
        <p:nvSpPr>
          <p:cNvPr id="77" name="Google Shape;77;p12"/>
          <p:cNvSpPr txBox="1"/>
          <p:nvPr>
            <p:ph idx="1" type="body"/>
          </p:nvPr>
        </p:nvSpPr>
        <p:spPr>
          <a:xfrm rot="5400000">
            <a:off x="2396885" y="-792817"/>
            <a:ext cx="7749000" cy="10308300"/>
          </a:xfrm>
          <a:prstGeom prst="rect">
            <a:avLst/>
          </a:prstGeom>
          <a:noFill/>
          <a:ln>
            <a:noFill/>
          </a:ln>
        </p:spPr>
        <p:txBody>
          <a:bodyPr anchorCtr="0" anchor="t" bIns="60925" lIns="121875" spcFirstLastPara="1" rIns="121875" wrap="square" tIns="60925">
            <a:normAutofit/>
          </a:bodyPr>
          <a:lstStyle>
            <a:lvl1pPr indent="-381000" lvl="0" marL="457200" algn="l">
              <a:lnSpc>
                <a:spcPct val="90000"/>
              </a:lnSpc>
              <a:spcBef>
                <a:spcPts val="1300"/>
              </a:spcBef>
              <a:spcAft>
                <a:spcPts val="0"/>
              </a:spcAft>
              <a:buClr>
                <a:srgbClr val="2B2C42"/>
              </a:buClr>
              <a:buSzPts val="2400"/>
              <a:buChar char="•"/>
              <a:defRPr/>
            </a:lvl1pPr>
            <a:lvl2pPr indent="-381000" lvl="1" marL="914400" algn="l">
              <a:lnSpc>
                <a:spcPct val="90000"/>
              </a:lnSpc>
              <a:spcBef>
                <a:spcPts val="700"/>
              </a:spcBef>
              <a:spcAft>
                <a:spcPts val="0"/>
              </a:spcAft>
              <a:buClr>
                <a:srgbClr val="2B2C42"/>
              </a:buClr>
              <a:buSzPts val="2400"/>
              <a:buChar char="•"/>
              <a:defRPr/>
            </a:lvl2pPr>
            <a:lvl3pPr indent="-381000" lvl="2" marL="1371600" algn="l">
              <a:lnSpc>
                <a:spcPct val="90000"/>
              </a:lnSpc>
              <a:spcBef>
                <a:spcPts val="700"/>
              </a:spcBef>
              <a:spcAft>
                <a:spcPts val="0"/>
              </a:spcAft>
              <a:buClr>
                <a:srgbClr val="2B2C42"/>
              </a:buClr>
              <a:buSzPts val="2400"/>
              <a:buChar char="•"/>
              <a:defRPr/>
            </a:lvl3pPr>
            <a:lvl4pPr indent="-381000" lvl="3" marL="1828800" algn="l">
              <a:lnSpc>
                <a:spcPct val="90000"/>
              </a:lnSpc>
              <a:spcBef>
                <a:spcPts val="700"/>
              </a:spcBef>
              <a:spcAft>
                <a:spcPts val="0"/>
              </a:spcAft>
              <a:buClr>
                <a:srgbClr val="2B2C42"/>
              </a:buClr>
              <a:buSzPts val="2400"/>
              <a:buChar char="•"/>
              <a:defRPr/>
            </a:lvl4pPr>
            <a:lvl5pPr indent="-381000" lvl="4" marL="2286000" algn="l">
              <a:lnSpc>
                <a:spcPct val="90000"/>
              </a:lnSpc>
              <a:spcBef>
                <a:spcPts val="700"/>
              </a:spcBef>
              <a:spcAft>
                <a:spcPts val="0"/>
              </a:spcAft>
              <a:buClr>
                <a:srgbClr val="2B2C42"/>
              </a:buClr>
              <a:buSzPts val="2400"/>
              <a:buChar char="•"/>
              <a:defRPr/>
            </a:lvl5pPr>
            <a:lvl6pPr indent="-381000" lvl="5" marL="2743200" algn="l">
              <a:lnSpc>
                <a:spcPct val="90000"/>
              </a:lnSpc>
              <a:spcBef>
                <a:spcPts val="700"/>
              </a:spcBef>
              <a:spcAft>
                <a:spcPts val="0"/>
              </a:spcAft>
              <a:buClr>
                <a:schemeClr val="dk1"/>
              </a:buClr>
              <a:buSzPts val="2400"/>
              <a:buChar char="•"/>
              <a:defRPr/>
            </a:lvl6pPr>
            <a:lvl7pPr indent="-381000" lvl="6" marL="3200400" algn="l">
              <a:lnSpc>
                <a:spcPct val="90000"/>
              </a:lnSpc>
              <a:spcBef>
                <a:spcPts val="700"/>
              </a:spcBef>
              <a:spcAft>
                <a:spcPts val="0"/>
              </a:spcAft>
              <a:buClr>
                <a:schemeClr val="dk1"/>
              </a:buClr>
              <a:buSzPts val="2400"/>
              <a:buChar char="•"/>
              <a:defRPr/>
            </a:lvl7pPr>
            <a:lvl8pPr indent="-381000" lvl="7" marL="3657600" algn="l">
              <a:lnSpc>
                <a:spcPct val="90000"/>
              </a:lnSpc>
              <a:spcBef>
                <a:spcPts val="700"/>
              </a:spcBef>
              <a:spcAft>
                <a:spcPts val="0"/>
              </a:spcAft>
              <a:buClr>
                <a:schemeClr val="dk1"/>
              </a:buClr>
              <a:buSzPts val="2400"/>
              <a:buChar char="•"/>
              <a:defRPr/>
            </a:lvl8pPr>
            <a:lvl9pPr indent="-381000" lvl="8" marL="4114800" algn="l">
              <a:lnSpc>
                <a:spcPct val="90000"/>
              </a:lnSpc>
              <a:spcBef>
                <a:spcPts val="700"/>
              </a:spcBef>
              <a:spcAft>
                <a:spcPts val="0"/>
              </a:spcAft>
              <a:buClr>
                <a:schemeClr val="dk1"/>
              </a:buClr>
              <a:buSzPts val="2400"/>
              <a:buChar char="•"/>
              <a:defRPr/>
            </a:lvl9pPr>
          </a:lstStyle>
          <a:p/>
        </p:txBody>
      </p:sp>
      <p:sp>
        <p:nvSpPr>
          <p:cNvPr id="78" name="Google Shape;78;p12"/>
          <p:cNvSpPr txBox="1"/>
          <p:nvPr>
            <p:ph idx="10" type="dt"/>
          </p:nvPr>
        </p:nvSpPr>
        <p:spPr>
          <a:xfrm>
            <a:off x="1117163" y="8475133"/>
            <a:ext cx="36561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79" name="Google Shape;79;p12"/>
          <p:cNvSpPr txBox="1"/>
          <p:nvPr>
            <p:ph idx="11" type="ftr"/>
          </p:nvPr>
        </p:nvSpPr>
        <p:spPr>
          <a:xfrm>
            <a:off x="5382697" y="8475133"/>
            <a:ext cx="54843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80" name="Google Shape;80;p12"/>
          <p:cNvSpPr txBox="1"/>
          <p:nvPr>
            <p:ph idx="12" type="sldNum"/>
          </p:nvPr>
        </p:nvSpPr>
        <p:spPr>
          <a:xfrm>
            <a:off x="11476315" y="8475133"/>
            <a:ext cx="3656100" cy="486900"/>
          </a:xfrm>
          <a:prstGeom prst="rect">
            <a:avLst/>
          </a:prstGeom>
          <a:noFill/>
          <a:ln>
            <a:noFill/>
          </a:ln>
        </p:spPr>
        <p:txBody>
          <a:bodyPr anchorCtr="0" anchor="t" bIns="60925" lIns="121875" spcFirstLastPara="1" rIns="121875" wrap="square" tIns="60925">
            <a:noAutofit/>
          </a:bodyPr>
          <a:lstStyle>
            <a:lvl1pPr indent="0" lvl="0" marL="0" marR="0" rtl="0" algn="l">
              <a:spcBef>
                <a:spcPts val="0"/>
              </a:spcBef>
              <a:buNone/>
              <a:defRPr sz="2400">
                <a:solidFill>
                  <a:schemeClr val="dk1"/>
                </a:solidFill>
                <a:latin typeface="Calibri"/>
                <a:ea typeface="Calibri"/>
                <a:cs typeface="Calibri"/>
                <a:sym typeface="Calibri"/>
              </a:defRPr>
            </a:lvl1pPr>
            <a:lvl2pPr indent="0" lvl="1" marL="0" marR="0" rtl="0" algn="l">
              <a:spcBef>
                <a:spcPts val="0"/>
              </a:spcBef>
              <a:buNone/>
              <a:defRPr sz="2400">
                <a:solidFill>
                  <a:schemeClr val="dk1"/>
                </a:solidFill>
                <a:latin typeface="Calibri"/>
                <a:ea typeface="Calibri"/>
                <a:cs typeface="Calibri"/>
                <a:sym typeface="Calibri"/>
              </a:defRPr>
            </a:lvl2pPr>
            <a:lvl3pPr indent="0" lvl="2" marL="0" marR="0" rtl="0" algn="l">
              <a:spcBef>
                <a:spcPts val="0"/>
              </a:spcBef>
              <a:buNone/>
              <a:defRPr sz="2400">
                <a:solidFill>
                  <a:schemeClr val="dk1"/>
                </a:solidFill>
                <a:latin typeface="Calibri"/>
                <a:ea typeface="Calibri"/>
                <a:cs typeface="Calibri"/>
                <a:sym typeface="Calibri"/>
              </a:defRPr>
            </a:lvl3pPr>
            <a:lvl4pPr indent="0" lvl="3" marL="0" marR="0" rtl="0" algn="l">
              <a:spcBef>
                <a:spcPts val="0"/>
              </a:spcBef>
              <a:buNone/>
              <a:defRPr sz="2400">
                <a:solidFill>
                  <a:schemeClr val="dk1"/>
                </a:solidFill>
                <a:latin typeface="Calibri"/>
                <a:ea typeface="Calibri"/>
                <a:cs typeface="Calibri"/>
                <a:sym typeface="Calibri"/>
              </a:defRPr>
            </a:lvl4pPr>
            <a:lvl5pPr indent="0" lvl="4" marL="0" marR="0" rtl="0" algn="l">
              <a:spcBef>
                <a:spcPts val="0"/>
              </a:spcBef>
              <a:buNone/>
              <a:defRPr sz="2400">
                <a:solidFill>
                  <a:schemeClr val="dk1"/>
                </a:solidFill>
                <a:latin typeface="Calibri"/>
                <a:ea typeface="Calibri"/>
                <a:cs typeface="Calibri"/>
                <a:sym typeface="Calibri"/>
              </a:defRPr>
            </a:lvl5pPr>
            <a:lvl6pPr indent="0" lvl="5" marL="0" marR="0" rtl="0" algn="l">
              <a:spcBef>
                <a:spcPts val="0"/>
              </a:spcBef>
              <a:buNone/>
              <a:defRPr sz="2400">
                <a:solidFill>
                  <a:schemeClr val="dk1"/>
                </a:solidFill>
                <a:latin typeface="Calibri"/>
                <a:ea typeface="Calibri"/>
                <a:cs typeface="Calibri"/>
                <a:sym typeface="Calibri"/>
              </a:defRPr>
            </a:lvl6pPr>
            <a:lvl7pPr indent="0" lvl="6" marL="0" marR="0" rtl="0" algn="l">
              <a:spcBef>
                <a:spcPts val="0"/>
              </a:spcBef>
              <a:buNone/>
              <a:defRPr sz="2400">
                <a:solidFill>
                  <a:schemeClr val="dk1"/>
                </a:solidFill>
                <a:latin typeface="Calibri"/>
                <a:ea typeface="Calibri"/>
                <a:cs typeface="Calibri"/>
                <a:sym typeface="Calibri"/>
              </a:defRPr>
            </a:lvl7pPr>
            <a:lvl8pPr indent="0" lvl="7" marL="0" marR="0" rtl="0" algn="l">
              <a:spcBef>
                <a:spcPts val="0"/>
              </a:spcBef>
              <a:buNone/>
              <a:defRPr sz="2400">
                <a:solidFill>
                  <a:schemeClr val="dk1"/>
                </a:solidFill>
                <a:latin typeface="Calibri"/>
                <a:ea typeface="Calibri"/>
                <a:cs typeface="Calibri"/>
                <a:sym typeface="Calibri"/>
              </a:defRPr>
            </a:lvl8pPr>
            <a:lvl9pPr indent="0" lvl="8" marL="0" marR="0" rtl="0" algn="l">
              <a:spcBef>
                <a:spcPts val="0"/>
              </a:spcBef>
              <a:buNone/>
              <a:defRPr sz="2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_editable1">
  <p:cSld name="Photo Slide_editable1">
    <p:spTree>
      <p:nvGrpSpPr>
        <p:cNvPr id="81" name="Shape 81"/>
        <p:cNvGrpSpPr/>
        <p:nvPr/>
      </p:nvGrpSpPr>
      <p:grpSpPr>
        <a:xfrm>
          <a:off x="0" y="0"/>
          <a:ext cx="0" cy="0"/>
          <a:chOff x="0" y="0"/>
          <a:chExt cx="0" cy="0"/>
        </a:xfrm>
      </p:grpSpPr>
      <p:pic>
        <p:nvPicPr>
          <p:cNvPr id="82" name="Google Shape;82;p13"/>
          <p:cNvPicPr preferRelativeResize="0"/>
          <p:nvPr/>
        </p:nvPicPr>
        <p:blipFill rotWithShape="1">
          <a:blip r:embed="rId2">
            <a:alphaModFix/>
          </a:blip>
          <a:srcRect b="0" l="0" r="0" t="0"/>
          <a:stretch/>
        </p:blipFill>
        <p:spPr>
          <a:xfrm>
            <a:off x="0" y="0"/>
            <a:ext cx="16245585" cy="9140428"/>
          </a:xfrm>
          <a:prstGeom prst="rect">
            <a:avLst/>
          </a:prstGeom>
          <a:noFill/>
          <a:ln>
            <a:noFill/>
          </a:ln>
        </p:spPr>
      </p:pic>
      <p:sp>
        <p:nvSpPr>
          <p:cNvPr id="83" name="Google Shape;83;p13"/>
          <p:cNvSpPr txBox="1"/>
          <p:nvPr>
            <p:ph type="title"/>
          </p:nvPr>
        </p:nvSpPr>
        <p:spPr>
          <a:xfrm>
            <a:off x="1026294" y="1260264"/>
            <a:ext cx="6479400" cy="2416500"/>
          </a:xfrm>
          <a:prstGeom prst="rect">
            <a:avLst/>
          </a:prstGeom>
          <a:noFill/>
          <a:ln>
            <a:noFill/>
          </a:ln>
        </p:spPr>
        <p:txBody>
          <a:bodyPr anchorCtr="0" anchor="b" bIns="60925" lIns="121875" spcFirstLastPara="1" rIns="121875" wrap="square" tIns="60925">
            <a:normAutofit/>
          </a:bodyPr>
          <a:lstStyle>
            <a:lvl1pPr lvl="0" rtl="0" algn="l">
              <a:lnSpc>
                <a:spcPct val="141666"/>
              </a:lnSpc>
              <a:spcBef>
                <a:spcPts val="0"/>
              </a:spcBef>
              <a:spcAft>
                <a:spcPts val="0"/>
              </a:spcAft>
              <a:buClr>
                <a:schemeClr val="lt1"/>
              </a:buClr>
              <a:buSzPts val="3200"/>
              <a:buFont typeface="Arial"/>
              <a:buNone/>
              <a:defRPr>
                <a:solidFill>
                  <a:schemeClr val="lt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84" name="Google Shape;84;p13"/>
          <p:cNvSpPr txBox="1"/>
          <p:nvPr>
            <p:ph idx="1" type="body"/>
          </p:nvPr>
        </p:nvSpPr>
        <p:spPr>
          <a:xfrm>
            <a:off x="1026294" y="4328696"/>
            <a:ext cx="6479400" cy="3314700"/>
          </a:xfrm>
          <a:prstGeom prst="rect">
            <a:avLst/>
          </a:prstGeom>
          <a:noFill/>
          <a:ln>
            <a:noFill/>
          </a:ln>
        </p:spPr>
        <p:txBody>
          <a:bodyPr anchorCtr="0" anchor="t" bIns="60925" lIns="121875" spcFirstLastPara="1" rIns="121875" wrap="square" tIns="60925">
            <a:normAutofit/>
          </a:bodyPr>
          <a:lstStyle>
            <a:lvl1pPr indent="-361950" lvl="0" marL="457200" rtl="0" algn="l">
              <a:lnSpc>
                <a:spcPct val="175000"/>
              </a:lnSpc>
              <a:spcBef>
                <a:spcPts val="0"/>
              </a:spcBef>
              <a:spcAft>
                <a:spcPts val="0"/>
              </a:spcAft>
              <a:buClr>
                <a:schemeClr val="dk1"/>
              </a:buClr>
              <a:buSzPts val="2100"/>
              <a:buChar char="•"/>
              <a:defRPr sz="2100"/>
            </a:lvl1pPr>
            <a:lvl2pPr indent="-381000" lvl="1" marL="914400" rtl="0" algn="l">
              <a:lnSpc>
                <a:spcPct val="90000"/>
              </a:lnSpc>
              <a:spcBef>
                <a:spcPts val="1300"/>
              </a:spcBef>
              <a:spcAft>
                <a:spcPts val="0"/>
              </a:spcAft>
              <a:buClr>
                <a:schemeClr val="dk1"/>
              </a:buClr>
              <a:buSzPts val="2400"/>
              <a:buChar char="•"/>
              <a:defRPr/>
            </a:lvl2pPr>
            <a:lvl3pPr indent="-381000" lvl="2" marL="1371600" rtl="0" algn="l">
              <a:lnSpc>
                <a:spcPct val="90000"/>
              </a:lnSpc>
              <a:spcBef>
                <a:spcPts val="700"/>
              </a:spcBef>
              <a:spcAft>
                <a:spcPts val="0"/>
              </a:spcAft>
              <a:buClr>
                <a:schemeClr val="dk1"/>
              </a:buClr>
              <a:buSzPts val="2400"/>
              <a:buChar char="•"/>
              <a:defRPr/>
            </a:lvl3pPr>
            <a:lvl4pPr indent="-381000" lvl="3" marL="1828800" rtl="0" algn="l">
              <a:lnSpc>
                <a:spcPct val="90000"/>
              </a:lnSpc>
              <a:spcBef>
                <a:spcPts val="700"/>
              </a:spcBef>
              <a:spcAft>
                <a:spcPts val="0"/>
              </a:spcAft>
              <a:buClr>
                <a:schemeClr val="dk1"/>
              </a:buClr>
              <a:buSzPts val="2400"/>
              <a:buChar char="•"/>
              <a:defRPr/>
            </a:lvl4pPr>
            <a:lvl5pPr indent="-381000" lvl="4" marL="2286000" rtl="0" algn="l">
              <a:lnSpc>
                <a:spcPct val="90000"/>
              </a:lnSpc>
              <a:spcBef>
                <a:spcPts val="700"/>
              </a:spcBef>
              <a:spcAft>
                <a:spcPts val="0"/>
              </a:spcAft>
              <a:buClr>
                <a:schemeClr val="dk1"/>
              </a:buClr>
              <a:buSzPts val="2400"/>
              <a:buChar char="•"/>
              <a:defRPr/>
            </a:lvl5pPr>
            <a:lvl6pPr indent="-381000" lvl="5" marL="2743200" rtl="0" algn="l">
              <a:lnSpc>
                <a:spcPct val="90000"/>
              </a:lnSpc>
              <a:spcBef>
                <a:spcPts val="700"/>
              </a:spcBef>
              <a:spcAft>
                <a:spcPts val="0"/>
              </a:spcAft>
              <a:buClr>
                <a:schemeClr val="dk1"/>
              </a:buClr>
              <a:buSzPts val="2400"/>
              <a:buChar char="•"/>
              <a:defRPr/>
            </a:lvl6pPr>
            <a:lvl7pPr indent="-381000" lvl="6" marL="3200400" rtl="0" algn="l">
              <a:lnSpc>
                <a:spcPct val="90000"/>
              </a:lnSpc>
              <a:spcBef>
                <a:spcPts val="700"/>
              </a:spcBef>
              <a:spcAft>
                <a:spcPts val="0"/>
              </a:spcAft>
              <a:buClr>
                <a:schemeClr val="dk1"/>
              </a:buClr>
              <a:buSzPts val="2400"/>
              <a:buChar char="•"/>
              <a:defRPr/>
            </a:lvl7pPr>
            <a:lvl8pPr indent="-381000" lvl="7" marL="3657600" rtl="0" algn="l">
              <a:lnSpc>
                <a:spcPct val="90000"/>
              </a:lnSpc>
              <a:spcBef>
                <a:spcPts val="700"/>
              </a:spcBef>
              <a:spcAft>
                <a:spcPts val="0"/>
              </a:spcAft>
              <a:buClr>
                <a:schemeClr val="dk1"/>
              </a:buClr>
              <a:buSzPts val="2400"/>
              <a:buChar char="•"/>
              <a:defRPr/>
            </a:lvl8pPr>
            <a:lvl9pPr indent="-381000" lvl="8" marL="4114800" rtl="0" algn="l">
              <a:lnSpc>
                <a:spcPct val="90000"/>
              </a:lnSpc>
              <a:spcBef>
                <a:spcPts val="700"/>
              </a:spcBef>
              <a:spcAft>
                <a:spcPts val="0"/>
              </a:spcAft>
              <a:buClr>
                <a:schemeClr val="dk1"/>
              </a:buClr>
              <a:buSzPts val="2400"/>
              <a:buChar char="•"/>
              <a:defRPr/>
            </a:lvl9pPr>
          </a:lstStyle>
          <a:p/>
        </p:txBody>
      </p:sp>
      <p:sp>
        <p:nvSpPr>
          <p:cNvPr id="85" name="Google Shape;85;p13"/>
          <p:cNvSpPr/>
          <p:nvPr>
            <p:ph idx="2" type="pic"/>
          </p:nvPr>
        </p:nvSpPr>
        <p:spPr>
          <a:xfrm>
            <a:off x="8598335" y="0"/>
            <a:ext cx="7647300" cy="91440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86" name="Shape 86"/>
        <p:cNvGrpSpPr/>
        <p:nvPr/>
      </p:nvGrpSpPr>
      <p:grpSpPr>
        <a:xfrm>
          <a:off x="0" y="0"/>
          <a:ext cx="0" cy="0"/>
          <a:chOff x="0" y="0"/>
          <a:chExt cx="0" cy="0"/>
        </a:xfrm>
      </p:grpSpPr>
      <p:pic>
        <p:nvPicPr>
          <p:cNvPr id="87" name="Google Shape;87;p14"/>
          <p:cNvPicPr preferRelativeResize="0"/>
          <p:nvPr/>
        </p:nvPicPr>
        <p:blipFill rotWithShape="1">
          <a:blip r:embed="rId2">
            <a:alphaModFix/>
          </a:blip>
          <a:srcRect b="0" l="0" r="0" t="0"/>
          <a:stretch/>
        </p:blipFill>
        <p:spPr>
          <a:xfrm>
            <a:off x="0" y="0"/>
            <a:ext cx="16245585" cy="9140428"/>
          </a:xfrm>
          <a:prstGeom prst="rect">
            <a:avLst/>
          </a:prstGeom>
          <a:noFill/>
          <a:ln>
            <a:noFill/>
          </a:ln>
        </p:spPr>
      </p:pic>
      <p:sp>
        <p:nvSpPr>
          <p:cNvPr id="88" name="Google Shape;88;p14"/>
          <p:cNvSpPr txBox="1"/>
          <p:nvPr>
            <p:ph idx="12" type="sldNum"/>
          </p:nvPr>
        </p:nvSpPr>
        <p:spPr>
          <a:xfrm>
            <a:off x="12104719" y="8475133"/>
            <a:ext cx="3656100" cy="486900"/>
          </a:xfrm>
          <a:prstGeom prst="rect">
            <a:avLst/>
          </a:prstGeom>
          <a:noFill/>
          <a:ln>
            <a:noFill/>
          </a:ln>
        </p:spPr>
        <p:txBody>
          <a:bodyPr anchorCtr="0" anchor="ctr" bIns="60925" lIns="121875" spcFirstLastPara="1" rIns="121875" wrap="square" tIns="60925">
            <a:noAutofit/>
          </a:bodyPr>
          <a:lstStyle>
            <a:lvl1pPr indent="0" lvl="0" marL="0" rtl="0" algn="r">
              <a:spcBef>
                <a:spcPts val="0"/>
              </a:spcBef>
              <a:buNone/>
              <a:defRPr sz="1900"/>
            </a:lvl1pPr>
            <a:lvl2pPr indent="0" lvl="1" marL="0" rtl="0" algn="r">
              <a:spcBef>
                <a:spcPts val="0"/>
              </a:spcBef>
              <a:buNone/>
              <a:defRPr sz="1900"/>
            </a:lvl2pPr>
            <a:lvl3pPr indent="0" lvl="2" marL="0" rtl="0" algn="r">
              <a:spcBef>
                <a:spcPts val="0"/>
              </a:spcBef>
              <a:buNone/>
              <a:defRPr sz="1900"/>
            </a:lvl3pPr>
            <a:lvl4pPr indent="0" lvl="3" marL="0" rtl="0" algn="r">
              <a:spcBef>
                <a:spcPts val="0"/>
              </a:spcBef>
              <a:buNone/>
              <a:defRPr sz="1900"/>
            </a:lvl4pPr>
            <a:lvl5pPr indent="0" lvl="4" marL="0" rtl="0" algn="r">
              <a:spcBef>
                <a:spcPts val="0"/>
              </a:spcBef>
              <a:buNone/>
              <a:defRPr sz="1900"/>
            </a:lvl5pPr>
            <a:lvl6pPr indent="0" lvl="5" marL="0" rtl="0" algn="r">
              <a:spcBef>
                <a:spcPts val="0"/>
              </a:spcBef>
              <a:buNone/>
              <a:defRPr sz="1900"/>
            </a:lvl6pPr>
            <a:lvl7pPr indent="0" lvl="6" marL="0" rtl="0" algn="r">
              <a:spcBef>
                <a:spcPts val="0"/>
              </a:spcBef>
              <a:buNone/>
              <a:defRPr sz="1900"/>
            </a:lvl7pPr>
            <a:lvl8pPr indent="0" lvl="7" marL="0" rtl="0" algn="r">
              <a:spcBef>
                <a:spcPts val="0"/>
              </a:spcBef>
              <a:buNone/>
              <a:defRPr sz="1900"/>
            </a:lvl8pPr>
            <a:lvl9pPr indent="0" lvl="8" marL="0" rtl="0" algn="r">
              <a:spcBef>
                <a:spcPts val="0"/>
              </a:spcBef>
              <a:buNone/>
              <a:defRPr sz="19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hoto Slide_editable2">
  <p:cSld name="1_Photo Slide_editable2">
    <p:spTree>
      <p:nvGrpSpPr>
        <p:cNvPr id="89" name="Shape 89"/>
        <p:cNvGrpSpPr/>
        <p:nvPr/>
      </p:nvGrpSpPr>
      <p:grpSpPr>
        <a:xfrm>
          <a:off x="0" y="0"/>
          <a:ext cx="0" cy="0"/>
          <a:chOff x="0" y="0"/>
          <a:chExt cx="0" cy="0"/>
        </a:xfrm>
      </p:grpSpPr>
      <p:pic>
        <p:nvPicPr>
          <p:cNvPr id="90" name="Google Shape;90;p15"/>
          <p:cNvPicPr preferRelativeResize="0"/>
          <p:nvPr/>
        </p:nvPicPr>
        <p:blipFill rotWithShape="1">
          <a:blip r:embed="rId2">
            <a:alphaModFix/>
          </a:blip>
          <a:srcRect b="0" l="0" r="0" t="0"/>
          <a:stretch/>
        </p:blipFill>
        <p:spPr>
          <a:xfrm>
            <a:off x="0" y="0"/>
            <a:ext cx="16245585" cy="9140428"/>
          </a:xfrm>
          <a:prstGeom prst="rect">
            <a:avLst/>
          </a:prstGeom>
          <a:noFill/>
          <a:ln>
            <a:noFill/>
          </a:ln>
        </p:spPr>
      </p:pic>
      <p:sp>
        <p:nvSpPr>
          <p:cNvPr id="91" name="Google Shape;91;p15"/>
          <p:cNvSpPr txBox="1"/>
          <p:nvPr>
            <p:ph type="title"/>
          </p:nvPr>
        </p:nvSpPr>
        <p:spPr>
          <a:xfrm>
            <a:off x="9635535" y="1614595"/>
            <a:ext cx="5388000" cy="2416500"/>
          </a:xfrm>
          <a:prstGeom prst="rect">
            <a:avLst/>
          </a:prstGeom>
          <a:noFill/>
          <a:ln>
            <a:noFill/>
          </a:ln>
        </p:spPr>
        <p:txBody>
          <a:bodyPr anchorCtr="0" anchor="b" bIns="60925" lIns="121875" spcFirstLastPara="1" rIns="121875" wrap="square" tIns="60925">
            <a:normAutofit/>
          </a:bodyPr>
          <a:lstStyle>
            <a:lvl1pPr lvl="0" rtl="0" algn="ctr">
              <a:lnSpc>
                <a:spcPct val="90000"/>
              </a:lnSpc>
              <a:spcBef>
                <a:spcPts val="0"/>
              </a:spcBef>
              <a:spcAft>
                <a:spcPts val="0"/>
              </a:spcAft>
              <a:buSzPts val="4000"/>
              <a:buNone/>
              <a:defRPr sz="12000">
                <a:solidFill>
                  <a:schemeClr val="lt1"/>
                </a:solidFill>
              </a:defRPr>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92" name="Google Shape;92;p15"/>
          <p:cNvSpPr txBox="1"/>
          <p:nvPr>
            <p:ph idx="1" type="body"/>
          </p:nvPr>
        </p:nvSpPr>
        <p:spPr>
          <a:xfrm>
            <a:off x="9635535" y="4591053"/>
            <a:ext cx="5388000" cy="2495700"/>
          </a:xfrm>
          <a:prstGeom prst="rect">
            <a:avLst/>
          </a:prstGeom>
          <a:noFill/>
          <a:ln>
            <a:noFill/>
          </a:ln>
        </p:spPr>
        <p:txBody>
          <a:bodyPr anchorCtr="0" anchor="t" bIns="60925" lIns="121875" spcFirstLastPara="1" rIns="121875" wrap="square" tIns="60925">
            <a:normAutofit/>
          </a:bodyPr>
          <a:lstStyle>
            <a:lvl1pPr indent="-685800" lvl="0" marL="457200" rtl="0" algn="ctr">
              <a:lnSpc>
                <a:spcPct val="90000"/>
              </a:lnSpc>
              <a:spcBef>
                <a:spcPts val="1300"/>
              </a:spcBef>
              <a:spcAft>
                <a:spcPts val="0"/>
              </a:spcAft>
              <a:buSzPts val="7200"/>
              <a:buChar char="•"/>
              <a:defRPr sz="2400"/>
            </a:lvl1pPr>
            <a:lvl2pPr indent="-330200" lvl="1" marL="914400" rtl="0" algn="l">
              <a:lnSpc>
                <a:spcPct val="90000"/>
              </a:lnSpc>
              <a:spcBef>
                <a:spcPts val="700"/>
              </a:spcBef>
              <a:spcAft>
                <a:spcPts val="0"/>
              </a:spcAft>
              <a:buSzPts val="1600"/>
              <a:buChar char="•"/>
              <a:defRPr/>
            </a:lvl2pPr>
            <a:lvl3pPr indent="-412750" lvl="2" marL="1371600" rtl="0" algn="l">
              <a:lnSpc>
                <a:spcPct val="90000"/>
              </a:lnSpc>
              <a:spcBef>
                <a:spcPts val="700"/>
              </a:spcBef>
              <a:spcAft>
                <a:spcPts val="0"/>
              </a:spcAft>
              <a:buSzPts val="2900"/>
              <a:buChar char="•"/>
              <a:defRPr/>
            </a:lvl3pPr>
            <a:lvl4pPr indent="-304800" lvl="3" marL="1828800" rtl="0" algn="l">
              <a:lnSpc>
                <a:spcPct val="90000"/>
              </a:lnSpc>
              <a:spcBef>
                <a:spcPts val="700"/>
              </a:spcBef>
              <a:spcAft>
                <a:spcPts val="0"/>
              </a:spcAft>
              <a:buSzPts val="1200"/>
              <a:buChar char="•"/>
              <a:defRPr/>
            </a:lvl4pPr>
            <a:lvl5pPr indent="-349250" lvl="4" marL="2286000" rtl="0" algn="l">
              <a:lnSpc>
                <a:spcPct val="150000"/>
              </a:lnSpc>
              <a:spcBef>
                <a:spcPts val="700"/>
              </a:spcBef>
              <a:spcAft>
                <a:spcPts val="0"/>
              </a:spcAft>
              <a:buSzPts val="1900"/>
              <a:buChar char="•"/>
              <a:defRPr/>
            </a:lvl5pPr>
            <a:lvl6pPr indent="-381000" lvl="5" marL="2743200" rtl="0" algn="l">
              <a:lnSpc>
                <a:spcPct val="90000"/>
              </a:lnSpc>
              <a:spcBef>
                <a:spcPts val="700"/>
              </a:spcBef>
              <a:spcAft>
                <a:spcPts val="0"/>
              </a:spcAft>
              <a:buSzPts val="2400"/>
              <a:buChar char="•"/>
              <a:defRPr/>
            </a:lvl6pPr>
            <a:lvl7pPr indent="-381000" lvl="6" marL="3200400" rtl="0" algn="l">
              <a:lnSpc>
                <a:spcPct val="90000"/>
              </a:lnSpc>
              <a:spcBef>
                <a:spcPts val="700"/>
              </a:spcBef>
              <a:spcAft>
                <a:spcPts val="0"/>
              </a:spcAft>
              <a:buSzPts val="2400"/>
              <a:buChar char="•"/>
              <a:defRPr/>
            </a:lvl7pPr>
            <a:lvl8pPr indent="-381000" lvl="7" marL="3657600" rtl="0" algn="l">
              <a:lnSpc>
                <a:spcPct val="90000"/>
              </a:lnSpc>
              <a:spcBef>
                <a:spcPts val="700"/>
              </a:spcBef>
              <a:spcAft>
                <a:spcPts val="0"/>
              </a:spcAft>
              <a:buSzPts val="2400"/>
              <a:buChar char="•"/>
              <a:defRPr/>
            </a:lvl8pPr>
            <a:lvl9pPr indent="-381000" lvl="8" marL="4114800" rtl="0" algn="l">
              <a:lnSpc>
                <a:spcPct val="90000"/>
              </a:lnSpc>
              <a:spcBef>
                <a:spcPts val="700"/>
              </a:spcBef>
              <a:spcAft>
                <a:spcPts val="0"/>
              </a:spcAft>
              <a:buSzPts val="2400"/>
              <a:buChar char="•"/>
              <a:defRPr/>
            </a:lvl9pPr>
          </a:lstStyle>
          <a:p/>
        </p:txBody>
      </p:sp>
      <p:sp>
        <p:nvSpPr>
          <p:cNvPr id="93" name="Google Shape;93;p15"/>
          <p:cNvSpPr txBox="1"/>
          <p:nvPr>
            <p:ph idx="12" type="sldNum"/>
          </p:nvPr>
        </p:nvSpPr>
        <p:spPr>
          <a:xfrm>
            <a:off x="12104719" y="8475133"/>
            <a:ext cx="3656100" cy="486900"/>
          </a:xfrm>
          <a:prstGeom prst="rect">
            <a:avLst/>
          </a:prstGeom>
          <a:noFill/>
          <a:ln>
            <a:noFill/>
          </a:ln>
        </p:spPr>
        <p:txBody>
          <a:bodyPr anchorCtr="0" anchor="ctr" bIns="60925" lIns="121875" spcFirstLastPara="1" rIns="121875" wrap="square" tIns="60925">
            <a:noAutofit/>
          </a:bodyPr>
          <a:lstStyle>
            <a:lvl1pPr indent="0" lvl="0" marL="0" marR="0" rtl="0" algn="ctr">
              <a:lnSpc>
                <a:spcPct val="100000"/>
              </a:lnSpc>
              <a:spcBef>
                <a:spcPts val="0"/>
              </a:spcBef>
              <a:spcAft>
                <a:spcPts val="0"/>
              </a:spcAft>
              <a:buClr>
                <a:srgbClr val="000000"/>
              </a:buClr>
              <a:buSzPts val="1100"/>
              <a:buFont typeface="Arial"/>
              <a:buNone/>
              <a:defRPr sz="1900"/>
            </a:lvl1pPr>
            <a:lvl2pPr indent="0" lvl="1" marL="0" marR="0" rtl="0" algn="ctr">
              <a:lnSpc>
                <a:spcPct val="100000"/>
              </a:lnSpc>
              <a:spcBef>
                <a:spcPts val="0"/>
              </a:spcBef>
              <a:spcAft>
                <a:spcPts val="0"/>
              </a:spcAft>
              <a:buClr>
                <a:srgbClr val="000000"/>
              </a:buClr>
              <a:buSzPts val="1100"/>
              <a:buFont typeface="Arial"/>
              <a:buNone/>
              <a:defRPr sz="1900"/>
            </a:lvl2pPr>
            <a:lvl3pPr indent="0" lvl="2" marL="0" marR="0" rtl="0" algn="ctr">
              <a:lnSpc>
                <a:spcPct val="100000"/>
              </a:lnSpc>
              <a:spcBef>
                <a:spcPts val="0"/>
              </a:spcBef>
              <a:spcAft>
                <a:spcPts val="0"/>
              </a:spcAft>
              <a:buClr>
                <a:srgbClr val="000000"/>
              </a:buClr>
              <a:buSzPts val="1100"/>
              <a:buFont typeface="Arial"/>
              <a:buNone/>
              <a:defRPr sz="1900"/>
            </a:lvl3pPr>
            <a:lvl4pPr indent="0" lvl="3" marL="0" marR="0" rtl="0" algn="ctr">
              <a:lnSpc>
                <a:spcPct val="100000"/>
              </a:lnSpc>
              <a:spcBef>
                <a:spcPts val="0"/>
              </a:spcBef>
              <a:spcAft>
                <a:spcPts val="0"/>
              </a:spcAft>
              <a:buClr>
                <a:srgbClr val="000000"/>
              </a:buClr>
              <a:buSzPts val="1100"/>
              <a:buFont typeface="Arial"/>
              <a:buNone/>
              <a:defRPr sz="1900"/>
            </a:lvl4pPr>
            <a:lvl5pPr indent="0" lvl="4" marL="0" marR="0" rtl="0" algn="ctr">
              <a:lnSpc>
                <a:spcPct val="100000"/>
              </a:lnSpc>
              <a:spcBef>
                <a:spcPts val="0"/>
              </a:spcBef>
              <a:spcAft>
                <a:spcPts val="0"/>
              </a:spcAft>
              <a:buClr>
                <a:srgbClr val="000000"/>
              </a:buClr>
              <a:buSzPts val="1100"/>
              <a:buFont typeface="Arial"/>
              <a:buNone/>
              <a:defRPr sz="1900"/>
            </a:lvl5pPr>
            <a:lvl6pPr indent="0" lvl="5" marL="0" marR="0" rtl="0" algn="ctr">
              <a:lnSpc>
                <a:spcPct val="100000"/>
              </a:lnSpc>
              <a:spcBef>
                <a:spcPts val="0"/>
              </a:spcBef>
              <a:spcAft>
                <a:spcPts val="0"/>
              </a:spcAft>
              <a:buClr>
                <a:srgbClr val="000000"/>
              </a:buClr>
              <a:buSzPts val="1100"/>
              <a:buFont typeface="Arial"/>
              <a:buNone/>
              <a:defRPr sz="1900"/>
            </a:lvl6pPr>
            <a:lvl7pPr indent="0" lvl="6" marL="0" marR="0" rtl="0" algn="ctr">
              <a:lnSpc>
                <a:spcPct val="100000"/>
              </a:lnSpc>
              <a:spcBef>
                <a:spcPts val="0"/>
              </a:spcBef>
              <a:spcAft>
                <a:spcPts val="0"/>
              </a:spcAft>
              <a:buClr>
                <a:srgbClr val="000000"/>
              </a:buClr>
              <a:buSzPts val="1100"/>
              <a:buFont typeface="Arial"/>
              <a:buNone/>
              <a:defRPr sz="1900"/>
            </a:lvl7pPr>
            <a:lvl8pPr indent="0" lvl="7" marL="0" marR="0" rtl="0" algn="ctr">
              <a:lnSpc>
                <a:spcPct val="100000"/>
              </a:lnSpc>
              <a:spcBef>
                <a:spcPts val="0"/>
              </a:spcBef>
              <a:spcAft>
                <a:spcPts val="0"/>
              </a:spcAft>
              <a:buClr>
                <a:srgbClr val="000000"/>
              </a:buClr>
              <a:buSzPts val="1100"/>
              <a:buFont typeface="Arial"/>
              <a:buNone/>
              <a:defRPr sz="1900"/>
            </a:lvl8pPr>
            <a:lvl9pPr indent="0" lvl="8" marL="0" marR="0" rtl="0" algn="ctr">
              <a:lnSpc>
                <a:spcPct val="100000"/>
              </a:lnSpc>
              <a:spcBef>
                <a:spcPts val="0"/>
              </a:spcBef>
              <a:spcAft>
                <a:spcPts val="0"/>
              </a:spcAft>
              <a:buClr>
                <a:srgbClr val="000000"/>
              </a:buClr>
              <a:buSzPts val="1100"/>
              <a:buFont typeface="Arial"/>
              <a:buNone/>
              <a:defRPr sz="1900"/>
            </a:lvl9pPr>
          </a:lstStyle>
          <a:p>
            <a:pPr indent="0" lvl="0" marL="0" rtl="0" algn="ctr">
              <a:spcBef>
                <a:spcPts val="0"/>
              </a:spcBef>
              <a:spcAft>
                <a:spcPts val="0"/>
              </a:spcAft>
              <a:buNone/>
            </a:pPr>
            <a:fld id="{00000000-1234-1234-1234-123412341234}" type="slidenum">
              <a:rPr lang="en-US"/>
              <a:t>‹#›</a:t>
            </a:fld>
            <a:endParaRPr/>
          </a:p>
        </p:txBody>
      </p:sp>
      <p:sp>
        <p:nvSpPr>
          <p:cNvPr id="94" name="Google Shape;94;p15"/>
          <p:cNvSpPr/>
          <p:nvPr>
            <p:ph idx="2" type="pic"/>
          </p:nvPr>
        </p:nvSpPr>
        <p:spPr>
          <a:xfrm>
            <a:off x="1" y="0"/>
            <a:ext cx="8586300" cy="91440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3"/>
          <p:cNvSpPr txBox="1"/>
          <p:nvPr>
            <p:ph type="title"/>
          </p:nvPr>
        </p:nvSpPr>
        <p:spPr>
          <a:xfrm>
            <a:off x="1117163" y="486833"/>
            <a:ext cx="14015400" cy="1767300"/>
          </a:xfrm>
          <a:prstGeom prst="rect">
            <a:avLst/>
          </a:prstGeom>
          <a:noFill/>
          <a:ln>
            <a:noFill/>
          </a:ln>
        </p:spPr>
        <p:txBody>
          <a:bodyPr anchorCtr="0" anchor="ctr" bIns="60925" lIns="121875" spcFirstLastPara="1" rIns="121875" wrap="square" tIns="60925">
            <a:normAutofit/>
          </a:bodyPr>
          <a:lstStyle>
            <a:lvl1pPr lvl="0" algn="l">
              <a:lnSpc>
                <a:spcPct val="90000"/>
              </a:lnSpc>
              <a:spcBef>
                <a:spcPts val="0"/>
              </a:spcBef>
              <a:spcAft>
                <a:spcPts val="0"/>
              </a:spcAft>
              <a:buClr>
                <a:srgbClr val="2B2C42"/>
              </a:buClr>
              <a:buSzPts val="5900"/>
              <a:buFont typeface="Libre Franklin"/>
              <a:buNone/>
              <a:defRPr>
                <a:solidFill>
                  <a:srgbClr val="2B2C42"/>
                </a:solidFill>
                <a:latin typeface="Libre Franklin"/>
                <a:ea typeface="Libre Franklin"/>
                <a:cs typeface="Libre Franklin"/>
                <a:sym typeface="Libre Franklin"/>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
        <p:nvSpPr>
          <p:cNvPr id="20" name="Google Shape;20;p3"/>
          <p:cNvSpPr txBox="1"/>
          <p:nvPr>
            <p:ph idx="1" type="body"/>
          </p:nvPr>
        </p:nvSpPr>
        <p:spPr>
          <a:xfrm>
            <a:off x="1117163" y="2434167"/>
            <a:ext cx="14015400" cy="5801700"/>
          </a:xfrm>
          <a:prstGeom prst="rect">
            <a:avLst/>
          </a:prstGeom>
          <a:noFill/>
          <a:ln>
            <a:noFill/>
          </a:ln>
        </p:spPr>
        <p:txBody>
          <a:bodyPr anchorCtr="0" anchor="t" bIns="60925" lIns="121875" spcFirstLastPara="1" rIns="121875" wrap="square" tIns="60925">
            <a:normAutofit/>
          </a:bodyPr>
          <a:lstStyle>
            <a:lvl1pPr indent="-463550" lvl="0" marL="457200" algn="l">
              <a:lnSpc>
                <a:spcPct val="90000"/>
              </a:lnSpc>
              <a:spcBef>
                <a:spcPts val="1300"/>
              </a:spcBef>
              <a:spcAft>
                <a:spcPts val="0"/>
              </a:spcAft>
              <a:buClr>
                <a:srgbClr val="2B2C42"/>
              </a:buClr>
              <a:buSzPts val="3700"/>
              <a:buChar char="•"/>
              <a:defRPr>
                <a:solidFill>
                  <a:srgbClr val="2B2C42"/>
                </a:solidFill>
              </a:defRPr>
            </a:lvl1pPr>
            <a:lvl2pPr indent="-431800" lvl="1" marL="914400" algn="l">
              <a:lnSpc>
                <a:spcPct val="90000"/>
              </a:lnSpc>
              <a:spcBef>
                <a:spcPts val="700"/>
              </a:spcBef>
              <a:spcAft>
                <a:spcPts val="0"/>
              </a:spcAft>
              <a:buClr>
                <a:srgbClr val="2B2C42"/>
              </a:buClr>
              <a:buSzPts val="3200"/>
              <a:buChar char="•"/>
              <a:defRPr>
                <a:solidFill>
                  <a:srgbClr val="2B2C42"/>
                </a:solidFill>
              </a:defRPr>
            </a:lvl2pPr>
            <a:lvl3pPr indent="-400050" lvl="2" marL="1371600" algn="l">
              <a:lnSpc>
                <a:spcPct val="90000"/>
              </a:lnSpc>
              <a:spcBef>
                <a:spcPts val="700"/>
              </a:spcBef>
              <a:spcAft>
                <a:spcPts val="0"/>
              </a:spcAft>
              <a:buClr>
                <a:srgbClr val="2B2C42"/>
              </a:buClr>
              <a:buSzPts val="2700"/>
              <a:buChar char="•"/>
              <a:defRPr>
                <a:solidFill>
                  <a:srgbClr val="2B2C42"/>
                </a:solidFill>
              </a:defRPr>
            </a:lvl3pPr>
            <a:lvl4pPr indent="-381000" lvl="3" marL="1828800" algn="l">
              <a:lnSpc>
                <a:spcPct val="90000"/>
              </a:lnSpc>
              <a:spcBef>
                <a:spcPts val="700"/>
              </a:spcBef>
              <a:spcAft>
                <a:spcPts val="0"/>
              </a:spcAft>
              <a:buClr>
                <a:srgbClr val="2B2C42"/>
              </a:buClr>
              <a:buSzPts val="2400"/>
              <a:buChar char="•"/>
              <a:defRPr>
                <a:solidFill>
                  <a:srgbClr val="2B2C42"/>
                </a:solidFill>
              </a:defRPr>
            </a:lvl4pPr>
            <a:lvl5pPr indent="-381000" lvl="4" marL="2286000" algn="l">
              <a:lnSpc>
                <a:spcPct val="90000"/>
              </a:lnSpc>
              <a:spcBef>
                <a:spcPts val="700"/>
              </a:spcBef>
              <a:spcAft>
                <a:spcPts val="0"/>
              </a:spcAft>
              <a:buClr>
                <a:srgbClr val="2B2C42"/>
              </a:buClr>
              <a:buSzPts val="2400"/>
              <a:buChar char="•"/>
              <a:defRPr>
                <a:solidFill>
                  <a:srgbClr val="2B2C42"/>
                </a:solidFill>
              </a:defRPr>
            </a:lvl5pPr>
            <a:lvl6pPr indent="-381000" lvl="5" marL="2743200" algn="l">
              <a:lnSpc>
                <a:spcPct val="90000"/>
              </a:lnSpc>
              <a:spcBef>
                <a:spcPts val="700"/>
              </a:spcBef>
              <a:spcAft>
                <a:spcPts val="0"/>
              </a:spcAft>
              <a:buClr>
                <a:schemeClr val="dk1"/>
              </a:buClr>
              <a:buSzPts val="2400"/>
              <a:buChar char="•"/>
              <a:defRPr/>
            </a:lvl6pPr>
            <a:lvl7pPr indent="-381000" lvl="6" marL="3200400" algn="l">
              <a:lnSpc>
                <a:spcPct val="90000"/>
              </a:lnSpc>
              <a:spcBef>
                <a:spcPts val="700"/>
              </a:spcBef>
              <a:spcAft>
                <a:spcPts val="0"/>
              </a:spcAft>
              <a:buClr>
                <a:schemeClr val="dk1"/>
              </a:buClr>
              <a:buSzPts val="2400"/>
              <a:buChar char="•"/>
              <a:defRPr/>
            </a:lvl7pPr>
            <a:lvl8pPr indent="-381000" lvl="7" marL="3657600" algn="l">
              <a:lnSpc>
                <a:spcPct val="90000"/>
              </a:lnSpc>
              <a:spcBef>
                <a:spcPts val="700"/>
              </a:spcBef>
              <a:spcAft>
                <a:spcPts val="0"/>
              </a:spcAft>
              <a:buClr>
                <a:schemeClr val="dk1"/>
              </a:buClr>
              <a:buSzPts val="2400"/>
              <a:buChar char="•"/>
              <a:defRPr/>
            </a:lvl8pPr>
            <a:lvl9pPr indent="-381000" lvl="8" marL="4114800" algn="l">
              <a:lnSpc>
                <a:spcPct val="90000"/>
              </a:lnSpc>
              <a:spcBef>
                <a:spcPts val="700"/>
              </a:spcBef>
              <a:spcAft>
                <a:spcPts val="0"/>
              </a:spcAft>
              <a:buClr>
                <a:schemeClr val="dk1"/>
              </a:buClr>
              <a:buSzPts val="2400"/>
              <a:buChar char="•"/>
              <a:defRPr/>
            </a:lvl9pPr>
          </a:lstStyle>
          <a:p/>
        </p:txBody>
      </p:sp>
      <p:sp>
        <p:nvSpPr>
          <p:cNvPr id="21" name="Google Shape;21;p3"/>
          <p:cNvSpPr txBox="1"/>
          <p:nvPr>
            <p:ph idx="10" type="dt"/>
          </p:nvPr>
        </p:nvSpPr>
        <p:spPr>
          <a:xfrm>
            <a:off x="1117163" y="8475133"/>
            <a:ext cx="36561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22" name="Google Shape;22;p3"/>
          <p:cNvSpPr txBox="1"/>
          <p:nvPr>
            <p:ph idx="11" type="ftr"/>
          </p:nvPr>
        </p:nvSpPr>
        <p:spPr>
          <a:xfrm>
            <a:off x="5382697" y="8475133"/>
            <a:ext cx="54843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23" name="Google Shape;23;p3"/>
          <p:cNvSpPr txBox="1"/>
          <p:nvPr>
            <p:ph idx="12" type="sldNum"/>
          </p:nvPr>
        </p:nvSpPr>
        <p:spPr>
          <a:xfrm>
            <a:off x="11476315" y="8475133"/>
            <a:ext cx="3656100" cy="486900"/>
          </a:xfrm>
          <a:prstGeom prst="rect">
            <a:avLst/>
          </a:prstGeom>
          <a:noFill/>
          <a:ln>
            <a:noFill/>
          </a:ln>
        </p:spPr>
        <p:txBody>
          <a:bodyPr anchorCtr="0" anchor="t" bIns="60925" lIns="121875" spcFirstLastPara="1" rIns="121875" wrap="square" tIns="60925">
            <a:noAutofit/>
          </a:bodyPr>
          <a:lstStyle>
            <a:lvl1pPr indent="0" lvl="0" marL="0" marR="0" rtl="0" algn="l">
              <a:spcBef>
                <a:spcPts val="0"/>
              </a:spcBef>
              <a:buNone/>
              <a:defRPr b="0" i="0" sz="2400" u="none" cap="none" strike="noStrike">
                <a:solidFill>
                  <a:schemeClr val="dk1"/>
                </a:solidFill>
                <a:latin typeface="Calibri"/>
                <a:ea typeface="Calibri"/>
                <a:cs typeface="Calibri"/>
                <a:sym typeface="Calibri"/>
              </a:defRPr>
            </a:lvl1pPr>
            <a:lvl2pPr indent="0" lvl="1" marL="0" marR="0" rtl="0" algn="l">
              <a:spcBef>
                <a:spcPts val="0"/>
              </a:spcBef>
              <a:buNone/>
              <a:defRPr b="0" i="0" sz="2400" u="none" cap="none" strike="noStrike">
                <a:solidFill>
                  <a:schemeClr val="dk1"/>
                </a:solidFill>
                <a:latin typeface="Calibri"/>
                <a:ea typeface="Calibri"/>
                <a:cs typeface="Calibri"/>
                <a:sym typeface="Calibri"/>
              </a:defRPr>
            </a:lvl2pPr>
            <a:lvl3pPr indent="0" lvl="2" marL="0" marR="0" rtl="0" algn="l">
              <a:spcBef>
                <a:spcPts val="0"/>
              </a:spcBef>
              <a:buNone/>
              <a:defRPr b="0" i="0" sz="2400" u="none" cap="none" strike="noStrike">
                <a:solidFill>
                  <a:schemeClr val="dk1"/>
                </a:solidFill>
                <a:latin typeface="Calibri"/>
                <a:ea typeface="Calibri"/>
                <a:cs typeface="Calibri"/>
                <a:sym typeface="Calibri"/>
              </a:defRPr>
            </a:lvl3pPr>
            <a:lvl4pPr indent="0" lvl="3" marL="0" marR="0" rtl="0" algn="l">
              <a:spcBef>
                <a:spcPts val="0"/>
              </a:spcBef>
              <a:buNone/>
              <a:defRPr b="0" i="0" sz="2400" u="none" cap="none" strike="noStrike">
                <a:solidFill>
                  <a:schemeClr val="dk1"/>
                </a:solidFill>
                <a:latin typeface="Calibri"/>
                <a:ea typeface="Calibri"/>
                <a:cs typeface="Calibri"/>
                <a:sym typeface="Calibri"/>
              </a:defRPr>
            </a:lvl4pPr>
            <a:lvl5pPr indent="0" lvl="4" marL="0" marR="0" rtl="0" algn="l">
              <a:spcBef>
                <a:spcPts val="0"/>
              </a:spcBef>
              <a:buNone/>
              <a:defRPr b="0" i="0" sz="2400" u="none" cap="none" strike="noStrike">
                <a:solidFill>
                  <a:schemeClr val="dk1"/>
                </a:solidFill>
                <a:latin typeface="Calibri"/>
                <a:ea typeface="Calibri"/>
                <a:cs typeface="Calibri"/>
                <a:sym typeface="Calibri"/>
              </a:defRPr>
            </a:lvl5pPr>
            <a:lvl6pPr indent="0" lvl="5" marL="0" marR="0" rtl="0" algn="l">
              <a:spcBef>
                <a:spcPts val="0"/>
              </a:spcBef>
              <a:buNone/>
              <a:defRPr b="0" i="0" sz="2400" u="none" cap="none" strike="noStrike">
                <a:solidFill>
                  <a:schemeClr val="dk1"/>
                </a:solidFill>
                <a:latin typeface="Calibri"/>
                <a:ea typeface="Calibri"/>
                <a:cs typeface="Calibri"/>
                <a:sym typeface="Calibri"/>
              </a:defRPr>
            </a:lvl6pPr>
            <a:lvl7pPr indent="0" lvl="6" marL="0" marR="0" rtl="0" algn="l">
              <a:spcBef>
                <a:spcPts val="0"/>
              </a:spcBef>
              <a:buNone/>
              <a:defRPr b="0" i="0" sz="2400" u="none" cap="none" strike="noStrike">
                <a:solidFill>
                  <a:schemeClr val="dk1"/>
                </a:solidFill>
                <a:latin typeface="Calibri"/>
                <a:ea typeface="Calibri"/>
                <a:cs typeface="Calibri"/>
                <a:sym typeface="Calibri"/>
              </a:defRPr>
            </a:lvl7pPr>
            <a:lvl8pPr indent="0" lvl="7" marL="0" marR="0" rtl="0" algn="l">
              <a:spcBef>
                <a:spcPts val="0"/>
              </a:spcBef>
              <a:buNone/>
              <a:defRPr b="0" i="0" sz="2400" u="none" cap="none" strike="noStrike">
                <a:solidFill>
                  <a:schemeClr val="dk1"/>
                </a:solidFill>
                <a:latin typeface="Calibri"/>
                <a:ea typeface="Calibri"/>
                <a:cs typeface="Calibri"/>
                <a:sym typeface="Calibri"/>
              </a:defRPr>
            </a:lvl8pPr>
            <a:lvl9pPr indent="0" lvl="8" marL="0" marR="0" rtl="0" algn="l">
              <a:spcBef>
                <a:spcPts val="0"/>
              </a:spcBef>
              <a:buNone/>
              <a:defRPr b="0" i="0" sz="2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4"/>
          <p:cNvSpPr txBox="1"/>
          <p:nvPr>
            <p:ph type="title"/>
          </p:nvPr>
        </p:nvSpPr>
        <p:spPr>
          <a:xfrm>
            <a:off x="1108700" y="2279651"/>
            <a:ext cx="14015400" cy="3803700"/>
          </a:xfrm>
          <a:prstGeom prst="rect">
            <a:avLst/>
          </a:prstGeom>
          <a:noFill/>
          <a:ln>
            <a:noFill/>
          </a:ln>
        </p:spPr>
        <p:txBody>
          <a:bodyPr anchorCtr="0" anchor="b" bIns="60925" lIns="121875" spcFirstLastPara="1" rIns="121875" wrap="square" tIns="60925">
            <a:normAutofit/>
          </a:bodyPr>
          <a:lstStyle>
            <a:lvl1pPr lvl="0" algn="l">
              <a:lnSpc>
                <a:spcPct val="90000"/>
              </a:lnSpc>
              <a:spcBef>
                <a:spcPts val="0"/>
              </a:spcBef>
              <a:spcAft>
                <a:spcPts val="0"/>
              </a:spcAft>
              <a:buClr>
                <a:srgbClr val="2B2C42"/>
              </a:buClr>
              <a:buSzPts val="8000"/>
              <a:buFont typeface="Libre Franklin"/>
              <a:buNone/>
              <a:defRPr sz="8000">
                <a:solidFill>
                  <a:srgbClr val="2B2C42"/>
                </a:solidFill>
                <a:latin typeface="Libre Franklin"/>
                <a:ea typeface="Libre Franklin"/>
                <a:cs typeface="Libre Franklin"/>
                <a:sym typeface="Libre Franklin"/>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
        <p:nvSpPr>
          <p:cNvPr id="26" name="Google Shape;26;p4"/>
          <p:cNvSpPr txBox="1"/>
          <p:nvPr>
            <p:ph idx="1" type="body"/>
          </p:nvPr>
        </p:nvSpPr>
        <p:spPr>
          <a:xfrm>
            <a:off x="1108700" y="6119284"/>
            <a:ext cx="14015400" cy="2000100"/>
          </a:xfrm>
          <a:prstGeom prst="rect">
            <a:avLst/>
          </a:prstGeom>
          <a:noFill/>
          <a:ln>
            <a:noFill/>
          </a:ln>
        </p:spPr>
        <p:txBody>
          <a:bodyPr anchorCtr="0" anchor="t" bIns="60925" lIns="121875" spcFirstLastPara="1" rIns="121875" wrap="square" tIns="60925">
            <a:normAutofit/>
          </a:bodyPr>
          <a:lstStyle>
            <a:lvl1pPr indent="-228600" lvl="0" marL="457200" algn="l">
              <a:lnSpc>
                <a:spcPct val="90000"/>
              </a:lnSpc>
              <a:spcBef>
                <a:spcPts val="1300"/>
              </a:spcBef>
              <a:spcAft>
                <a:spcPts val="0"/>
              </a:spcAft>
              <a:buClr>
                <a:srgbClr val="2B2C42"/>
              </a:buClr>
              <a:buSzPts val="3200"/>
              <a:buNone/>
              <a:defRPr sz="3200">
                <a:solidFill>
                  <a:srgbClr val="2B2C42"/>
                </a:solidFill>
              </a:defRPr>
            </a:lvl1pPr>
            <a:lvl2pPr indent="-228600" lvl="1" marL="914400" algn="l">
              <a:lnSpc>
                <a:spcPct val="90000"/>
              </a:lnSpc>
              <a:spcBef>
                <a:spcPts val="700"/>
              </a:spcBef>
              <a:spcAft>
                <a:spcPts val="0"/>
              </a:spcAft>
              <a:buClr>
                <a:srgbClr val="888888"/>
              </a:buClr>
              <a:buSzPts val="2700"/>
              <a:buNone/>
              <a:defRPr sz="2700">
                <a:solidFill>
                  <a:srgbClr val="888888"/>
                </a:solidFill>
              </a:defRPr>
            </a:lvl2pPr>
            <a:lvl3pPr indent="-228600" lvl="2" marL="1371600" algn="l">
              <a:lnSpc>
                <a:spcPct val="90000"/>
              </a:lnSpc>
              <a:spcBef>
                <a:spcPts val="700"/>
              </a:spcBef>
              <a:spcAft>
                <a:spcPts val="0"/>
              </a:spcAft>
              <a:buClr>
                <a:srgbClr val="888888"/>
              </a:buClr>
              <a:buSzPts val="2400"/>
              <a:buNone/>
              <a:defRPr sz="2400">
                <a:solidFill>
                  <a:srgbClr val="888888"/>
                </a:solidFill>
              </a:defRPr>
            </a:lvl3pPr>
            <a:lvl4pPr indent="-228600" lvl="3" marL="1828800" algn="l">
              <a:lnSpc>
                <a:spcPct val="90000"/>
              </a:lnSpc>
              <a:spcBef>
                <a:spcPts val="700"/>
              </a:spcBef>
              <a:spcAft>
                <a:spcPts val="0"/>
              </a:spcAft>
              <a:buClr>
                <a:srgbClr val="888888"/>
              </a:buClr>
              <a:buSzPts val="2100"/>
              <a:buNone/>
              <a:defRPr sz="2100">
                <a:solidFill>
                  <a:srgbClr val="888888"/>
                </a:solidFill>
              </a:defRPr>
            </a:lvl4pPr>
            <a:lvl5pPr indent="-228600" lvl="4" marL="2286000" algn="l">
              <a:lnSpc>
                <a:spcPct val="90000"/>
              </a:lnSpc>
              <a:spcBef>
                <a:spcPts val="700"/>
              </a:spcBef>
              <a:spcAft>
                <a:spcPts val="0"/>
              </a:spcAft>
              <a:buClr>
                <a:srgbClr val="888888"/>
              </a:buClr>
              <a:buSzPts val="2100"/>
              <a:buNone/>
              <a:defRPr sz="2100">
                <a:solidFill>
                  <a:srgbClr val="888888"/>
                </a:solidFill>
              </a:defRPr>
            </a:lvl5pPr>
            <a:lvl6pPr indent="-228600" lvl="5" marL="2743200" algn="l">
              <a:lnSpc>
                <a:spcPct val="90000"/>
              </a:lnSpc>
              <a:spcBef>
                <a:spcPts val="700"/>
              </a:spcBef>
              <a:spcAft>
                <a:spcPts val="0"/>
              </a:spcAft>
              <a:buClr>
                <a:srgbClr val="888888"/>
              </a:buClr>
              <a:buSzPts val="2100"/>
              <a:buNone/>
              <a:defRPr sz="2100">
                <a:solidFill>
                  <a:srgbClr val="888888"/>
                </a:solidFill>
              </a:defRPr>
            </a:lvl6pPr>
            <a:lvl7pPr indent="-228600" lvl="6" marL="3200400" algn="l">
              <a:lnSpc>
                <a:spcPct val="90000"/>
              </a:lnSpc>
              <a:spcBef>
                <a:spcPts val="700"/>
              </a:spcBef>
              <a:spcAft>
                <a:spcPts val="0"/>
              </a:spcAft>
              <a:buClr>
                <a:srgbClr val="888888"/>
              </a:buClr>
              <a:buSzPts val="2100"/>
              <a:buNone/>
              <a:defRPr sz="2100">
                <a:solidFill>
                  <a:srgbClr val="888888"/>
                </a:solidFill>
              </a:defRPr>
            </a:lvl7pPr>
            <a:lvl8pPr indent="-228600" lvl="7" marL="3657600" algn="l">
              <a:lnSpc>
                <a:spcPct val="90000"/>
              </a:lnSpc>
              <a:spcBef>
                <a:spcPts val="700"/>
              </a:spcBef>
              <a:spcAft>
                <a:spcPts val="0"/>
              </a:spcAft>
              <a:buClr>
                <a:srgbClr val="888888"/>
              </a:buClr>
              <a:buSzPts val="2100"/>
              <a:buNone/>
              <a:defRPr sz="2100">
                <a:solidFill>
                  <a:srgbClr val="888888"/>
                </a:solidFill>
              </a:defRPr>
            </a:lvl8pPr>
            <a:lvl9pPr indent="-228600" lvl="8" marL="4114800" algn="l">
              <a:lnSpc>
                <a:spcPct val="90000"/>
              </a:lnSpc>
              <a:spcBef>
                <a:spcPts val="700"/>
              </a:spcBef>
              <a:spcAft>
                <a:spcPts val="0"/>
              </a:spcAft>
              <a:buClr>
                <a:srgbClr val="888888"/>
              </a:buClr>
              <a:buSzPts val="2100"/>
              <a:buNone/>
              <a:defRPr sz="2100">
                <a:solidFill>
                  <a:srgbClr val="888888"/>
                </a:solidFill>
              </a:defRPr>
            </a:lvl9pPr>
          </a:lstStyle>
          <a:p/>
        </p:txBody>
      </p:sp>
      <p:sp>
        <p:nvSpPr>
          <p:cNvPr id="27" name="Google Shape;27;p4"/>
          <p:cNvSpPr txBox="1"/>
          <p:nvPr>
            <p:ph idx="10" type="dt"/>
          </p:nvPr>
        </p:nvSpPr>
        <p:spPr>
          <a:xfrm>
            <a:off x="1117163" y="8475133"/>
            <a:ext cx="36561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28" name="Google Shape;28;p4"/>
          <p:cNvSpPr txBox="1"/>
          <p:nvPr>
            <p:ph idx="11" type="ftr"/>
          </p:nvPr>
        </p:nvSpPr>
        <p:spPr>
          <a:xfrm>
            <a:off x="5382697" y="8475133"/>
            <a:ext cx="54843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29" name="Google Shape;29;p4"/>
          <p:cNvSpPr txBox="1"/>
          <p:nvPr>
            <p:ph idx="12" type="sldNum"/>
          </p:nvPr>
        </p:nvSpPr>
        <p:spPr>
          <a:xfrm>
            <a:off x="11476315" y="8475133"/>
            <a:ext cx="3656100" cy="486900"/>
          </a:xfrm>
          <a:prstGeom prst="rect">
            <a:avLst/>
          </a:prstGeom>
          <a:noFill/>
          <a:ln>
            <a:noFill/>
          </a:ln>
        </p:spPr>
        <p:txBody>
          <a:bodyPr anchorCtr="0" anchor="t" bIns="60925" lIns="121875" spcFirstLastPara="1" rIns="121875" wrap="square" tIns="60925">
            <a:noAutofit/>
          </a:bodyPr>
          <a:lstStyle>
            <a:lvl1pPr indent="0" lvl="0" marL="0" marR="0" rtl="0" algn="l">
              <a:spcBef>
                <a:spcPts val="0"/>
              </a:spcBef>
              <a:buNone/>
              <a:defRPr sz="2400">
                <a:solidFill>
                  <a:schemeClr val="dk1"/>
                </a:solidFill>
                <a:latin typeface="Calibri"/>
                <a:ea typeface="Calibri"/>
                <a:cs typeface="Calibri"/>
                <a:sym typeface="Calibri"/>
              </a:defRPr>
            </a:lvl1pPr>
            <a:lvl2pPr indent="0" lvl="1" marL="0" marR="0" rtl="0" algn="l">
              <a:spcBef>
                <a:spcPts val="0"/>
              </a:spcBef>
              <a:buNone/>
              <a:defRPr sz="2400">
                <a:solidFill>
                  <a:schemeClr val="dk1"/>
                </a:solidFill>
                <a:latin typeface="Calibri"/>
                <a:ea typeface="Calibri"/>
                <a:cs typeface="Calibri"/>
                <a:sym typeface="Calibri"/>
              </a:defRPr>
            </a:lvl2pPr>
            <a:lvl3pPr indent="0" lvl="2" marL="0" marR="0" rtl="0" algn="l">
              <a:spcBef>
                <a:spcPts val="0"/>
              </a:spcBef>
              <a:buNone/>
              <a:defRPr sz="2400">
                <a:solidFill>
                  <a:schemeClr val="dk1"/>
                </a:solidFill>
                <a:latin typeface="Calibri"/>
                <a:ea typeface="Calibri"/>
                <a:cs typeface="Calibri"/>
                <a:sym typeface="Calibri"/>
              </a:defRPr>
            </a:lvl3pPr>
            <a:lvl4pPr indent="0" lvl="3" marL="0" marR="0" rtl="0" algn="l">
              <a:spcBef>
                <a:spcPts val="0"/>
              </a:spcBef>
              <a:buNone/>
              <a:defRPr sz="2400">
                <a:solidFill>
                  <a:schemeClr val="dk1"/>
                </a:solidFill>
                <a:latin typeface="Calibri"/>
                <a:ea typeface="Calibri"/>
                <a:cs typeface="Calibri"/>
                <a:sym typeface="Calibri"/>
              </a:defRPr>
            </a:lvl4pPr>
            <a:lvl5pPr indent="0" lvl="4" marL="0" marR="0" rtl="0" algn="l">
              <a:spcBef>
                <a:spcPts val="0"/>
              </a:spcBef>
              <a:buNone/>
              <a:defRPr sz="2400">
                <a:solidFill>
                  <a:schemeClr val="dk1"/>
                </a:solidFill>
                <a:latin typeface="Calibri"/>
                <a:ea typeface="Calibri"/>
                <a:cs typeface="Calibri"/>
                <a:sym typeface="Calibri"/>
              </a:defRPr>
            </a:lvl5pPr>
            <a:lvl6pPr indent="0" lvl="5" marL="0" marR="0" rtl="0" algn="l">
              <a:spcBef>
                <a:spcPts val="0"/>
              </a:spcBef>
              <a:buNone/>
              <a:defRPr sz="2400">
                <a:solidFill>
                  <a:schemeClr val="dk1"/>
                </a:solidFill>
                <a:latin typeface="Calibri"/>
                <a:ea typeface="Calibri"/>
                <a:cs typeface="Calibri"/>
                <a:sym typeface="Calibri"/>
              </a:defRPr>
            </a:lvl6pPr>
            <a:lvl7pPr indent="0" lvl="6" marL="0" marR="0" rtl="0" algn="l">
              <a:spcBef>
                <a:spcPts val="0"/>
              </a:spcBef>
              <a:buNone/>
              <a:defRPr sz="2400">
                <a:solidFill>
                  <a:schemeClr val="dk1"/>
                </a:solidFill>
                <a:latin typeface="Calibri"/>
                <a:ea typeface="Calibri"/>
                <a:cs typeface="Calibri"/>
                <a:sym typeface="Calibri"/>
              </a:defRPr>
            </a:lvl7pPr>
            <a:lvl8pPr indent="0" lvl="7" marL="0" marR="0" rtl="0" algn="l">
              <a:spcBef>
                <a:spcPts val="0"/>
              </a:spcBef>
              <a:buNone/>
              <a:defRPr sz="2400">
                <a:solidFill>
                  <a:schemeClr val="dk1"/>
                </a:solidFill>
                <a:latin typeface="Calibri"/>
                <a:ea typeface="Calibri"/>
                <a:cs typeface="Calibri"/>
                <a:sym typeface="Calibri"/>
              </a:defRPr>
            </a:lvl8pPr>
            <a:lvl9pPr indent="0" lvl="8" marL="0" marR="0" rtl="0" algn="l">
              <a:spcBef>
                <a:spcPts val="0"/>
              </a:spcBef>
              <a:buNone/>
              <a:defRPr sz="2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5"/>
          <p:cNvSpPr txBox="1"/>
          <p:nvPr>
            <p:ph type="title"/>
          </p:nvPr>
        </p:nvSpPr>
        <p:spPr>
          <a:xfrm>
            <a:off x="1117163" y="486833"/>
            <a:ext cx="14015400" cy="1767300"/>
          </a:xfrm>
          <a:prstGeom prst="rect">
            <a:avLst/>
          </a:prstGeom>
          <a:noFill/>
          <a:ln>
            <a:noFill/>
          </a:ln>
        </p:spPr>
        <p:txBody>
          <a:bodyPr anchorCtr="0" anchor="ctr" bIns="60925" lIns="121875" spcFirstLastPara="1" rIns="121875" wrap="square" tIns="60925">
            <a:normAutofit/>
          </a:bodyPr>
          <a:lstStyle>
            <a:lvl1pPr lvl="0" algn="l">
              <a:lnSpc>
                <a:spcPct val="90000"/>
              </a:lnSpc>
              <a:spcBef>
                <a:spcPts val="0"/>
              </a:spcBef>
              <a:spcAft>
                <a:spcPts val="0"/>
              </a:spcAft>
              <a:buClr>
                <a:srgbClr val="2B2C42"/>
              </a:buClr>
              <a:buSzPts val="24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
        <p:nvSpPr>
          <p:cNvPr id="32" name="Google Shape;32;p5"/>
          <p:cNvSpPr txBox="1"/>
          <p:nvPr>
            <p:ph idx="1" type="body"/>
          </p:nvPr>
        </p:nvSpPr>
        <p:spPr>
          <a:xfrm>
            <a:off x="1117163" y="2434167"/>
            <a:ext cx="6906000" cy="5801700"/>
          </a:xfrm>
          <a:prstGeom prst="rect">
            <a:avLst/>
          </a:prstGeom>
          <a:noFill/>
          <a:ln>
            <a:noFill/>
          </a:ln>
        </p:spPr>
        <p:txBody>
          <a:bodyPr anchorCtr="0" anchor="t" bIns="60925" lIns="121875" spcFirstLastPara="1" rIns="121875" wrap="square" tIns="60925">
            <a:normAutofit/>
          </a:bodyPr>
          <a:lstStyle>
            <a:lvl1pPr indent="-381000" lvl="0" marL="457200" algn="l">
              <a:lnSpc>
                <a:spcPct val="90000"/>
              </a:lnSpc>
              <a:spcBef>
                <a:spcPts val="1300"/>
              </a:spcBef>
              <a:spcAft>
                <a:spcPts val="0"/>
              </a:spcAft>
              <a:buClr>
                <a:srgbClr val="2B2C42"/>
              </a:buClr>
              <a:buSzPts val="2400"/>
              <a:buChar char="•"/>
              <a:defRPr/>
            </a:lvl1pPr>
            <a:lvl2pPr indent="-381000" lvl="1" marL="914400" algn="l">
              <a:lnSpc>
                <a:spcPct val="90000"/>
              </a:lnSpc>
              <a:spcBef>
                <a:spcPts val="700"/>
              </a:spcBef>
              <a:spcAft>
                <a:spcPts val="0"/>
              </a:spcAft>
              <a:buClr>
                <a:srgbClr val="2B2C42"/>
              </a:buClr>
              <a:buSzPts val="2400"/>
              <a:buChar char="•"/>
              <a:defRPr/>
            </a:lvl2pPr>
            <a:lvl3pPr indent="-381000" lvl="2" marL="1371600" algn="l">
              <a:lnSpc>
                <a:spcPct val="90000"/>
              </a:lnSpc>
              <a:spcBef>
                <a:spcPts val="700"/>
              </a:spcBef>
              <a:spcAft>
                <a:spcPts val="0"/>
              </a:spcAft>
              <a:buClr>
                <a:srgbClr val="2B2C42"/>
              </a:buClr>
              <a:buSzPts val="2400"/>
              <a:buChar char="•"/>
              <a:defRPr/>
            </a:lvl3pPr>
            <a:lvl4pPr indent="-381000" lvl="3" marL="1828800" algn="l">
              <a:lnSpc>
                <a:spcPct val="90000"/>
              </a:lnSpc>
              <a:spcBef>
                <a:spcPts val="700"/>
              </a:spcBef>
              <a:spcAft>
                <a:spcPts val="0"/>
              </a:spcAft>
              <a:buClr>
                <a:srgbClr val="2B2C42"/>
              </a:buClr>
              <a:buSzPts val="2400"/>
              <a:buChar char="•"/>
              <a:defRPr/>
            </a:lvl4pPr>
            <a:lvl5pPr indent="-381000" lvl="4" marL="2286000" algn="l">
              <a:lnSpc>
                <a:spcPct val="90000"/>
              </a:lnSpc>
              <a:spcBef>
                <a:spcPts val="700"/>
              </a:spcBef>
              <a:spcAft>
                <a:spcPts val="0"/>
              </a:spcAft>
              <a:buClr>
                <a:srgbClr val="2B2C42"/>
              </a:buClr>
              <a:buSzPts val="2400"/>
              <a:buChar char="•"/>
              <a:defRPr/>
            </a:lvl5pPr>
            <a:lvl6pPr indent="-381000" lvl="5" marL="2743200" algn="l">
              <a:lnSpc>
                <a:spcPct val="90000"/>
              </a:lnSpc>
              <a:spcBef>
                <a:spcPts val="700"/>
              </a:spcBef>
              <a:spcAft>
                <a:spcPts val="0"/>
              </a:spcAft>
              <a:buClr>
                <a:schemeClr val="dk1"/>
              </a:buClr>
              <a:buSzPts val="2400"/>
              <a:buChar char="•"/>
              <a:defRPr/>
            </a:lvl6pPr>
            <a:lvl7pPr indent="-381000" lvl="6" marL="3200400" algn="l">
              <a:lnSpc>
                <a:spcPct val="90000"/>
              </a:lnSpc>
              <a:spcBef>
                <a:spcPts val="700"/>
              </a:spcBef>
              <a:spcAft>
                <a:spcPts val="0"/>
              </a:spcAft>
              <a:buClr>
                <a:schemeClr val="dk1"/>
              </a:buClr>
              <a:buSzPts val="2400"/>
              <a:buChar char="•"/>
              <a:defRPr/>
            </a:lvl7pPr>
            <a:lvl8pPr indent="-381000" lvl="7" marL="3657600" algn="l">
              <a:lnSpc>
                <a:spcPct val="90000"/>
              </a:lnSpc>
              <a:spcBef>
                <a:spcPts val="700"/>
              </a:spcBef>
              <a:spcAft>
                <a:spcPts val="0"/>
              </a:spcAft>
              <a:buClr>
                <a:schemeClr val="dk1"/>
              </a:buClr>
              <a:buSzPts val="2400"/>
              <a:buChar char="•"/>
              <a:defRPr/>
            </a:lvl8pPr>
            <a:lvl9pPr indent="-381000" lvl="8" marL="4114800" algn="l">
              <a:lnSpc>
                <a:spcPct val="90000"/>
              </a:lnSpc>
              <a:spcBef>
                <a:spcPts val="700"/>
              </a:spcBef>
              <a:spcAft>
                <a:spcPts val="0"/>
              </a:spcAft>
              <a:buClr>
                <a:schemeClr val="dk1"/>
              </a:buClr>
              <a:buSzPts val="2400"/>
              <a:buChar char="•"/>
              <a:defRPr/>
            </a:lvl9pPr>
          </a:lstStyle>
          <a:p/>
        </p:txBody>
      </p:sp>
      <p:sp>
        <p:nvSpPr>
          <p:cNvPr id="33" name="Google Shape;33;p5"/>
          <p:cNvSpPr txBox="1"/>
          <p:nvPr>
            <p:ph idx="2" type="body"/>
          </p:nvPr>
        </p:nvSpPr>
        <p:spPr>
          <a:xfrm>
            <a:off x="8226385" y="2434167"/>
            <a:ext cx="6906000" cy="5801700"/>
          </a:xfrm>
          <a:prstGeom prst="rect">
            <a:avLst/>
          </a:prstGeom>
          <a:noFill/>
          <a:ln>
            <a:noFill/>
          </a:ln>
        </p:spPr>
        <p:txBody>
          <a:bodyPr anchorCtr="0" anchor="t" bIns="60925" lIns="121875" spcFirstLastPara="1" rIns="121875" wrap="square" tIns="60925">
            <a:normAutofit/>
          </a:bodyPr>
          <a:lstStyle>
            <a:lvl1pPr indent="-381000" lvl="0" marL="457200" algn="l">
              <a:lnSpc>
                <a:spcPct val="90000"/>
              </a:lnSpc>
              <a:spcBef>
                <a:spcPts val="1300"/>
              </a:spcBef>
              <a:spcAft>
                <a:spcPts val="0"/>
              </a:spcAft>
              <a:buClr>
                <a:srgbClr val="2B2C42"/>
              </a:buClr>
              <a:buSzPts val="2400"/>
              <a:buChar char="•"/>
              <a:defRPr/>
            </a:lvl1pPr>
            <a:lvl2pPr indent="-381000" lvl="1" marL="914400" algn="l">
              <a:lnSpc>
                <a:spcPct val="90000"/>
              </a:lnSpc>
              <a:spcBef>
                <a:spcPts val="700"/>
              </a:spcBef>
              <a:spcAft>
                <a:spcPts val="0"/>
              </a:spcAft>
              <a:buClr>
                <a:srgbClr val="2B2C42"/>
              </a:buClr>
              <a:buSzPts val="2400"/>
              <a:buChar char="•"/>
              <a:defRPr/>
            </a:lvl2pPr>
            <a:lvl3pPr indent="-381000" lvl="2" marL="1371600" algn="l">
              <a:lnSpc>
                <a:spcPct val="90000"/>
              </a:lnSpc>
              <a:spcBef>
                <a:spcPts val="700"/>
              </a:spcBef>
              <a:spcAft>
                <a:spcPts val="0"/>
              </a:spcAft>
              <a:buClr>
                <a:srgbClr val="2B2C42"/>
              </a:buClr>
              <a:buSzPts val="2400"/>
              <a:buChar char="•"/>
              <a:defRPr/>
            </a:lvl3pPr>
            <a:lvl4pPr indent="-381000" lvl="3" marL="1828800" algn="l">
              <a:lnSpc>
                <a:spcPct val="90000"/>
              </a:lnSpc>
              <a:spcBef>
                <a:spcPts val="700"/>
              </a:spcBef>
              <a:spcAft>
                <a:spcPts val="0"/>
              </a:spcAft>
              <a:buClr>
                <a:srgbClr val="2B2C42"/>
              </a:buClr>
              <a:buSzPts val="2400"/>
              <a:buChar char="•"/>
              <a:defRPr/>
            </a:lvl4pPr>
            <a:lvl5pPr indent="-381000" lvl="4" marL="2286000" algn="l">
              <a:lnSpc>
                <a:spcPct val="90000"/>
              </a:lnSpc>
              <a:spcBef>
                <a:spcPts val="700"/>
              </a:spcBef>
              <a:spcAft>
                <a:spcPts val="0"/>
              </a:spcAft>
              <a:buClr>
                <a:srgbClr val="2B2C42"/>
              </a:buClr>
              <a:buSzPts val="2400"/>
              <a:buChar char="•"/>
              <a:defRPr/>
            </a:lvl5pPr>
            <a:lvl6pPr indent="-381000" lvl="5" marL="2743200" algn="l">
              <a:lnSpc>
                <a:spcPct val="90000"/>
              </a:lnSpc>
              <a:spcBef>
                <a:spcPts val="700"/>
              </a:spcBef>
              <a:spcAft>
                <a:spcPts val="0"/>
              </a:spcAft>
              <a:buClr>
                <a:schemeClr val="dk1"/>
              </a:buClr>
              <a:buSzPts val="2400"/>
              <a:buChar char="•"/>
              <a:defRPr/>
            </a:lvl6pPr>
            <a:lvl7pPr indent="-381000" lvl="6" marL="3200400" algn="l">
              <a:lnSpc>
                <a:spcPct val="90000"/>
              </a:lnSpc>
              <a:spcBef>
                <a:spcPts val="700"/>
              </a:spcBef>
              <a:spcAft>
                <a:spcPts val="0"/>
              </a:spcAft>
              <a:buClr>
                <a:schemeClr val="dk1"/>
              </a:buClr>
              <a:buSzPts val="2400"/>
              <a:buChar char="•"/>
              <a:defRPr/>
            </a:lvl7pPr>
            <a:lvl8pPr indent="-381000" lvl="7" marL="3657600" algn="l">
              <a:lnSpc>
                <a:spcPct val="90000"/>
              </a:lnSpc>
              <a:spcBef>
                <a:spcPts val="700"/>
              </a:spcBef>
              <a:spcAft>
                <a:spcPts val="0"/>
              </a:spcAft>
              <a:buClr>
                <a:schemeClr val="dk1"/>
              </a:buClr>
              <a:buSzPts val="2400"/>
              <a:buChar char="•"/>
              <a:defRPr/>
            </a:lvl8pPr>
            <a:lvl9pPr indent="-381000" lvl="8" marL="4114800" algn="l">
              <a:lnSpc>
                <a:spcPct val="90000"/>
              </a:lnSpc>
              <a:spcBef>
                <a:spcPts val="700"/>
              </a:spcBef>
              <a:spcAft>
                <a:spcPts val="0"/>
              </a:spcAft>
              <a:buClr>
                <a:schemeClr val="dk1"/>
              </a:buClr>
              <a:buSzPts val="2400"/>
              <a:buChar char="•"/>
              <a:defRPr/>
            </a:lvl9pPr>
          </a:lstStyle>
          <a:p/>
        </p:txBody>
      </p:sp>
      <p:sp>
        <p:nvSpPr>
          <p:cNvPr id="34" name="Google Shape;34;p5"/>
          <p:cNvSpPr txBox="1"/>
          <p:nvPr>
            <p:ph idx="10" type="dt"/>
          </p:nvPr>
        </p:nvSpPr>
        <p:spPr>
          <a:xfrm>
            <a:off x="1117163" y="8475133"/>
            <a:ext cx="36561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35" name="Google Shape;35;p5"/>
          <p:cNvSpPr txBox="1"/>
          <p:nvPr>
            <p:ph idx="11" type="ftr"/>
          </p:nvPr>
        </p:nvSpPr>
        <p:spPr>
          <a:xfrm>
            <a:off x="5382697" y="8475133"/>
            <a:ext cx="54843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36" name="Google Shape;36;p5"/>
          <p:cNvSpPr txBox="1"/>
          <p:nvPr>
            <p:ph idx="12" type="sldNum"/>
          </p:nvPr>
        </p:nvSpPr>
        <p:spPr>
          <a:xfrm>
            <a:off x="11476315" y="8475133"/>
            <a:ext cx="3656100" cy="486900"/>
          </a:xfrm>
          <a:prstGeom prst="rect">
            <a:avLst/>
          </a:prstGeom>
          <a:noFill/>
          <a:ln>
            <a:noFill/>
          </a:ln>
        </p:spPr>
        <p:txBody>
          <a:bodyPr anchorCtr="0" anchor="t" bIns="60925" lIns="121875" spcFirstLastPara="1" rIns="121875" wrap="square" tIns="60925">
            <a:noAutofit/>
          </a:bodyPr>
          <a:lstStyle>
            <a:lvl1pPr indent="0" lvl="0" marL="0" marR="0" rtl="0" algn="l">
              <a:spcBef>
                <a:spcPts val="0"/>
              </a:spcBef>
              <a:buNone/>
              <a:defRPr sz="2400">
                <a:solidFill>
                  <a:schemeClr val="dk1"/>
                </a:solidFill>
                <a:latin typeface="Calibri"/>
                <a:ea typeface="Calibri"/>
                <a:cs typeface="Calibri"/>
                <a:sym typeface="Calibri"/>
              </a:defRPr>
            </a:lvl1pPr>
            <a:lvl2pPr indent="0" lvl="1" marL="0" marR="0" rtl="0" algn="l">
              <a:spcBef>
                <a:spcPts val="0"/>
              </a:spcBef>
              <a:buNone/>
              <a:defRPr sz="2400">
                <a:solidFill>
                  <a:schemeClr val="dk1"/>
                </a:solidFill>
                <a:latin typeface="Calibri"/>
                <a:ea typeface="Calibri"/>
                <a:cs typeface="Calibri"/>
                <a:sym typeface="Calibri"/>
              </a:defRPr>
            </a:lvl2pPr>
            <a:lvl3pPr indent="0" lvl="2" marL="0" marR="0" rtl="0" algn="l">
              <a:spcBef>
                <a:spcPts val="0"/>
              </a:spcBef>
              <a:buNone/>
              <a:defRPr sz="2400">
                <a:solidFill>
                  <a:schemeClr val="dk1"/>
                </a:solidFill>
                <a:latin typeface="Calibri"/>
                <a:ea typeface="Calibri"/>
                <a:cs typeface="Calibri"/>
                <a:sym typeface="Calibri"/>
              </a:defRPr>
            </a:lvl3pPr>
            <a:lvl4pPr indent="0" lvl="3" marL="0" marR="0" rtl="0" algn="l">
              <a:spcBef>
                <a:spcPts val="0"/>
              </a:spcBef>
              <a:buNone/>
              <a:defRPr sz="2400">
                <a:solidFill>
                  <a:schemeClr val="dk1"/>
                </a:solidFill>
                <a:latin typeface="Calibri"/>
                <a:ea typeface="Calibri"/>
                <a:cs typeface="Calibri"/>
                <a:sym typeface="Calibri"/>
              </a:defRPr>
            </a:lvl4pPr>
            <a:lvl5pPr indent="0" lvl="4" marL="0" marR="0" rtl="0" algn="l">
              <a:spcBef>
                <a:spcPts val="0"/>
              </a:spcBef>
              <a:buNone/>
              <a:defRPr sz="2400">
                <a:solidFill>
                  <a:schemeClr val="dk1"/>
                </a:solidFill>
                <a:latin typeface="Calibri"/>
                <a:ea typeface="Calibri"/>
                <a:cs typeface="Calibri"/>
                <a:sym typeface="Calibri"/>
              </a:defRPr>
            </a:lvl5pPr>
            <a:lvl6pPr indent="0" lvl="5" marL="0" marR="0" rtl="0" algn="l">
              <a:spcBef>
                <a:spcPts val="0"/>
              </a:spcBef>
              <a:buNone/>
              <a:defRPr sz="2400">
                <a:solidFill>
                  <a:schemeClr val="dk1"/>
                </a:solidFill>
                <a:latin typeface="Calibri"/>
                <a:ea typeface="Calibri"/>
                <a:cs typeface="Calibri"/>
                <a:sym typeface="Calibri"/>
              </a:defRPr>
            </a:lvl6pPr>
            <a:lvl7pPr indent="0" lvl="6" marL="0" marR="0" rtl="0" algn="l">
              <a:spcBef>
                <a:spcPts val="0"/>
              </a:spcBef>
              <a:buNone/>
              <a:defRPr sz="2400">
                <a:solidFill>
                  <a:schemeClr val="dk1"/>
                </a:solidFill>
                <a:latin typeface="Calibri"/>
                <a:ea typeface="Calibri"/>
                <a:cs typeface="Calibri"/>
                <a:sym typeface="Calibri"/>
              </a:defRPr>
            </a:lvl7pPr>
            <a:lvl8pPr indent="0" lvl="7" marL="0" marR="0" rtl="0" algn="l">
              <a:spcBef>
                <a:spcPts val="0"/>
              </a:spcBef>
              <a:buNone/>
              <a:defRPr sz="2400">
                <a:solidFill>
                  <a:schemeClr val="dk1"/>
                </a:solidFill>
                <a:latin typeface="Calibri"/>
                <a:ea typeface="Calibri"/>
                <a:cs typeface="Calibri"/>
                <a:sym typeface="Calibri"/>
              </a:defRPr>
            </a:lvl8pPr>
            <a:lvl9pPr indent="0" lvl="8" marL="0" marR="0" rtl="0" algn="l">
              <a:spcBef>
                <a:spcPts val="0"/>
              </a:spcBef>
              <a:buNone/>
              <a:defRPr sz="2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6"/>
          <p:cNvSpPr txBox="1"/>
          <p:nvPr>
            <p:ph type="title"/>
          </p:nvPr>
        </p:nvSpPr>
        <p:spPr>
          <a:xfrm>
            <a:off x="1119280" y="486833"/>
            <a:ext cx="14015400" cy="1767300"/>
          </a:xfrm>
          <a:prstGeom prst="rect">
            <a:avLst/>
          </a:prstGeom>
          <a:noFill/>
          <a:ln>
            <a:noFill/>
          </a:ln>
        </p:spPr>
        <p:txBody>
          <a:bodyPr anchorCtr="0" anchor="ctr" bIns="60925" lIns="121875" spcFirstLastPara="1" rIns="121875" wrap="square" tIns="60925">
            <a:normAutofit/>
          </a:bodyPr>
          <a:lstStyle>
            <a:lvl1pPr lvl="0" algn="l">
              <a:lnSpc>
                <a:spcPct val="90000"/>
              </a:lnSpc>
              <a:spcBef>
                <a:spcPts val="0"/>
              </a:spcBef>
              <a:spcAft>
                <a:spcPts val="0"/>
              </a:spcAft>
              <a:buClr>
                <a:srgbClr val="2B2C42"/>
              </a:buClr>
              <a:buSzPts val="24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
        <p:nvSpPr>
          <p:cNvPr id="39" name="Google Shape;39;p6"/>
          <p:cNvSpPr txBox="1"/>
          <p:nvPr>
            <p:ph idx="1" type="body"/>
          </p:nvPr>
        </p:nvSpPr>
        <p:spPr>
          <a:xfrm>
            <a:off x="1119280" y="2241551"/>
            <a:ext cx="6874500" cy="1098600"/>
          </a:xfrm>
          <a:prstGeom prst="rect">
            <a:avLst/>
          </a:prstGeom>
          <a:noFill/>
          <a:ln>
            <a:noFill/>
          </a:ln>
        </p:spPr>
        <p:txBody>
          <a:bodyPr anchorCtr="0" anchor="b" bIns="60925" lIns="121875" spcFirstLastPara="1" rIns="121875" wrap="square" tIns="60925">
            <a:normAutofit/>
          </a:bodyPr>
          <a:lstStyle>
            <a:lvl1pPr indent="-228600" lvl="0" marL="457200" algn="l">
              <a:lnSpc>
                <a:spcPct val="90000"/>
              </a:lnSpc>
              <a:spcBef>
                <a:spcPts val="1300"/>
              </a:spcBef>
              <a:spcAft>
                <a:spcPts val="0"/>
              </a:spcAft>
              <a:buClr>
                <a:srgbClr val="2B2C42"/>
              </a:buClr>
              <a:buSzPts val="3200"/>
              <a:buNone/>
              <a:defRPr b="1" sz="3200"/>
            </a:lvl1pPr>
            <a:lvl2pPr indent="-228600" lvl="1" marL="914400" algn="l">
              <a:lnSpc>
                <a:spcPct val="90000"/>
              </a:lnSpc>
              <a:spcBef>
                <a:spcPts val="700"/>
              </a:spcBef>
              <a:spcAft>
                <a:spcPts val="0"/>
              </a:spcAft>
              <a:buClr>
                <a:srgbClr val="2B2C42"/>
              </a:buClr>
              <a:buSzPts val="2700"/>
              <a:buNone/>
              <a:defRPr b="1" sz="2700"/>
            </a:lvl2pPr>
            <a:lvl3pPr indent="-228600" lvl="2" marL="1371600" algn="l">
              <a:lnSpc>
                <a:spcPct val="90000"/>
              </a:lnSpc>
              <a:spcBef>
                <a:spcPts val="700"/>
              </a:spcBef>
              <a:spcAft>
                <a:spcPts val="0"/>
              </a:spcAft>
              <a:buClr>
                <a:srgbClr val="2B2C42"/>
              </a:buClr>
              <a:buSzPts val="2400"/>
              <a:buNone/>
              <a:defRPr b="1" sz="2400"/>
            </a:lvl3pPr>
            <a:lvl4pPr indent="-228600" lvl="3" marL="1828800" algn="l">
              <a:lnSpc>
                <a:spcPct val="90000"/>
              </a:lnSpc>
              <a:spcBef>
                <a:spcPts val="700"/>
              </a:spcBef>
              <a:spcAft>
                <a:spcPts val="0"/>
              </a:spcAft>
              <a:buClr>
                <a:srgbClr val="2B2C42"/>
              </a:buClr>
              <a:buSzPts val="2100"/>
              <a:buNone/>
              <a:defRPr b="1" sz="2100"/>
            </a:lvl4pPr>
            <a:lvl5pPr indent="-228600" lvl="4" marL="2286000" algn="l">
              <a:lnSpc>
                <a:spcPct val="90000"/>
              </a:lnSpc>
              <a:spcBef>
                <a:spcPts val="700"/>
              </a:spcBef>
              <a:spcAft>
                <a:spcPts val="0"/>
              </a:spcAft>
              <a:buClr>
                <a:srgbClr val="2B2C42"/>
              </a:buClr>
              <a:buSzPts val="2100"/>
              <a:buNone/>
              <a:defRPr b="1" sz="2100"/>
            </a:lvl5pPr>
            <a:lvl6pPr indent="-228600" lvl="5" marL="2743200" algn="l">
              <a:lnSpc>
                <a:spcPct val="90000"/>
              </a:lnSpc>
              <a:spcBef>
                <a:spcPts val="700"/>
              </a:spcBef>
              <a:spcAft>
                <a:spcPts val="0"/>
              </a:spcAft>
              <a:buClr>
                <a:schemeClr val="dk1"/>
              </a:buClr>
              <a:buSzPts val="2100"/>
              <a:buNone/>
              <a:defRPr b="1" sz="2100"/>
            </a:lvl6pPr>
            <a:lvl7pPr indent="-228600" lvl="6" marL="3200400" algn="l">
              <a:lnSpc>
                <a:spcPct val="90000"/>
              </a:lnSpc>
              <a:spcBef>
                <a:spcPts val="700"/>
              </a:spcBef>
              <a:spcAft>
                <a:spcPts val="0"/>
              </a:spcAft>
              <a:buClr>
                <a:schemeClr val="dk1"/>
              </a:buClr>
              <a:buSzPts val="2100"/>
              <a:buNone/>
              <a:defRPr b="1" sz="2100"/>
            </a:lvl7pPr>
            <a:lvl8pPr indent="-228600" lvl="7" marL="3657600" algn="l">
              <a:lnSpc>
                <a:spcPct val="90000"/>
              </a:lnSpc>
              <a:spcBef>
                <a:spcPts val="700"/>
              </a:spcBef>
              <a:spcAft>
                <a:spcPts val="0"/>
              </a:spcAft>
              <a:buClr>
                <a:schemeClr val="dk1"/>
              </a:buClr>
              <a:buSzPts val="2100"/>
              <a:buNone/>
              <a:defRPr b="1" sz="2100"/>
            </a:lvl8pPr>
            <a:lvl9pPr indent="-228600" lvl="8" marL="4114800" algn="l">
              <a:lnSpc>
                <a:spcPct val="90000"/>
              </a:lnSpc>
              <a:spcBef>
                <a:spcPts val="700"/>
              </a:spcBef>
              <a:spcAft>
                <a:spcPts val="0"/>
              </a:spcAft>
              <a:buClr>
                <a:schemeClr val="dk1"/>
              </a:buClr>
              <a:buSzPts val="2100"/>
              <a:buNone/>
              <a:defRPr b="1" sz="2100"/>
            </a:lvl9pPr>
          </a:lstStyle>
          <a:p/>
        </p:txBody>
      </p:sp>
      <p:sp>
        <p:nvSpPr>
          <p:cNvPr id="40" name="Google Shape;40;p6"/>
          <p:cNvSpPr txBox="1"/>
          <p:nvPr>
            <p:ph idx="2" type="body"/>
          </p:nvPr>
        </p:nvSpPr>
        <p:spPr>
          <a:xfrm>
            <a:off x="1119280" y="3340100"/>
            <a:ext cx="6874500" cy="4912800"/>
          </a:xfrm>
          <a:prstGeom prst="rect">
            <a:avLst/>
          </a:prstGeom>
          <a:noFill/>
          <a:ln>
            <a:noFill/>
          </a:ln>
        </p:spPr>
        <p:txBody>
          <a:bodyPr anchorCtr="0" anchor="t" bIns="60925" lIns="121875" spcFirstLastPara="1" rIns="121875" wrap="square" tIns="60925">
            <a:normAutofit/>
          </a:bodyPr>
          <a:lstStyle>
            <a:lvl1pPr indent="-381000" lvl="0" marL="457200" algn="l">
              <a:lnSpc>
                <a:spcPct val="90000"/>
              </a:lnSpc>
              <a:spcBef>
                <a:spcPts val="1300"/>
              </a:spcBef>
              <a:spcAft>
                <a:spcPts val="0"/>
              </a:spcAft>
              <a:buClr>
                <a:srgbClr val="2B2C42"/>
              </a:buClr>
              <a:buSzPts val="2400"/>
              <a:buChar char="•"/>
              <a:defRPr/>
            </a:lvl1pPr>
            <a:lvl2pPr indent="-381000" lvl="1" marL="914400" algn="l">
              <a:lnSpc>
                <a:spcPct val="90000"/>
              </a:lnSpc>
              <a:spcBef>
                <a:spcPts val="700"/>
              </a:spcBef>
              <a:spcAft>
                <a:spcPts val="0"/>
              </a:spcAft>
              <a:buClr>
                <a:srgbClr val="2B2C42"/>
              </a:buClr>
              <a:buSzPts val="2400"/>
              <a:buChar char="•"/>
              <a:defRPr/>
            </a:lvl2pPr>
            <a:lvl3pPr indent="-381000" lvl="2" marL="1371600" algn="l">
              <a:lnSpc>
                <a:spcPct val="90000"/>
              </a:lnSpc>
              <a:spcBef>
                <a:spcPts val="700"/>
              </a:spcBef>
              <a:spcAft>
                <a:spcPts val="0"/>
              </a:spcAft>
              <a:buClr>
                <a:srgbClr val="2B2C42"/>
              </a:buClr>
              <a:buSzPts val="2400"/>
              <a:buChar char="•"/>
              <a:defRPr/>
            </a:lvl3pPr>
            <a:lvl4pPr indent="-381000" lvl="3" marL="1828800" algn="l">
              <a:lnSpc>
                <a:spcPct val="90000"/>
              </a:lnSpc>
              <a:spcBef>
                <a:spcPts val="700"/>
              </a:spcBef>
              <a:spcAft>
                <a:spcPts val="0"/>
              </a:spcAft>
              <a:buClr>
                <a:srgbClr val="2B2C42"/>
              </a:buClr>
              <a:buSzPts val="2400"/>
              <a:buChar char="•"/>
              <a:defRPr/>
            </a:lvl4pPr>
            <a:lvl5pPr indent="-381000" lvl="4" marL="2286000" algn="l">
              <a:lnSpc>
                <a:spcPct val="90000"/>
              </a:lnSpc>
              <a:spcBef>
                <a:spcPts val="700"/>
              </a:spcBef>
              <a:spcAft>
                <a:spcPts val="0"/>
              </a:spcAft>
              <a:buClr>
                <a:srgbClr val="2B2C42"/>
              </a:buClr>
              <a:buSzPts val="2400"/>
              <a:buChar char="•"/>
              <a:defRPr/>
            </a:lvl5pPr>
            <a:lvl6pPr indent="-381000" lvl="5" marL="2743200" algn="l">
              <a:lnSpc>
                <a:spcPct val="90000"/>
              </a:lnSpc>
              <a:spcBef>
                <a:spcPts val="700"/>
              </a:spcBef>
              <a:spcAft>
                <a:spcPts val="0"/>
              </a:spcAft>
              <a:buClr>
                <a:schemeClr val="dk1"/>
              </a:buClr>
              <a:buSzPts val="2400"/>
              <a:buChar char="•"/>
              <a:defRPr/>
            </a:lvl6pPr>
            <a:lvl7pPr indent="-381000" lvl="6" marL="3200400" algn="l">
              <a:lnSpc>
                <a:spcPct val="90000"/>
              </a:lnSpc>
              <a:spcBef>
                <a:spcPts val="700"/>
              </a:spcBef>
              <a:spcAft>
                <a:spcPts val="0"/>
              </a:spcAft>
              <a:buClr>
                <a:schemeClr val="dk1"/>
              </a:buClr>
              <a:buSzPts val="2400"/>
              <a:buChar char="•"/>
              <a:defRPr/>
            </a:lvl7pPr>
            <a:lvl8pPr indent="-381000" lvl="7" marL="3657600" algn="l">
              <a:lnSpc>
                <a:spcPct val="90000"/>
              </a:lnSpc>
              <a:spcBef>
                <a:spcPts val="700"/>
              </a:spcBef>
              <a:spcAft>
                <a:spcPts val="0"/>
              </a:spcAft>
              <a:buClr>
                <a:schemeClr val="dk1"/>
              </a:buClr>
              <a:buSzPts val="2400"/>
              <a:buChar char="•"/>
              <a:defRPr/>
            </a:lvl8pPr>
            <a:lvl9pPr indent="-381000" lvl="8" marL="4114800" algn="l">
              <a:lnSpc>
                <a:spcPct val="90000"/>
              </a:lnSpc>
              <a:spcBef>
                <a:spcPts val="700"/>
              </a:spcBef>
              <a:spcAft>
                <a:spcPts val="0"/>
              </a:spcAft>
              <a:buClr>
                <a:schemeClr val="dk1"/>
              </a:buClr>
              <a:buSzPts val="2400"/>
              <a:buChar char="•"/>
              <a:defRPr/>
            </a:lvl9pPr>
          </a:lstStyle>
          <a:p/>
        </p:txBody>
      </p:sp>
      <p:sp>
        <p:nvSpPr>
          <p:cNvPr id="41" name="Google Shape;41;p6"/>
          <p:cNvSpPr txBox="1"/>
          <p:nvPr>
            <p:ph idx="3" type="body"/>
          </p:nvPr>
        </p:nvSpPr>
        <p:spPr>
          <a:xfrm>
            <a:off x="8226385" y="2241551"/>
            <a:ext cx="6908100" cy="1098600"/>
          </a:xfrm>
          <a:prstGeom prst="rect">
            <a:avLst/>
          </a:prstGeom>
          <a:noFill/>
          <a:ln>
            <a:noFill/>
          </a:ln>
        </p:spPr>
        <p:txBody>
          <a:bodyPr anchorCtr="0" anchor="b" bIns="60925" lIns="121875" spcFirstLastPara="1" rIns="121875" wrap="square" tIns="60925">
            <a:normAutofit/>
          </a:bodyPr>
          <a:lstStyle>
            <a:lvl1pPr indent="-228600" lvl="0" marL="457200" algn="l">
              <a:lnSpc>
                <a:spcPct val="90000"/>
              </a:lnSpc>
              <a:spcBef>
                <a:spcPts val="1300"/>
              </a:spcBef>
              <a:spcAft>
                <a:spcPts val="0"/>
              </a:spcAft>
              <a:buClr>
                <a:srgbClr val="2B2C42"/>
              </a:buClr>
              <a:buSzPts val="3200"/>
              <a:buNone/>
              <a:defRPr b="1" sz="3200"/>
            </a:lvl1pPr>
            <a:lvl2pPr indent="-228600" lvl="1" marL="914400" algn="l">
              <a:lnSpc>
                <a:spcPct val="90000"/>
              </a:lnSpc>
              <a:spcBef>
                <a:spcPts val="700"/>
              </a:spcBef>
              <a:spcAft>
                <a:spcPts val="0"/>
              </a:spcAft>
              <a:buClr>
                <a:srgbClr val="2B2C42"/>
              </a:buClr>
              <a:buSzPts val="2700"/>
              <a:buNone/>
              <a:defRPr b="1" sz="2700"/>
            </a:lvl2pPr>
            <a:lvl3pPr indent="-228600" lvl="2" marL="1371600" algn="l">
              <a:lnSpc>
                <a:spcPct val="90000"/>
              </a:lnSpc>
              <a:spcBef>
                <a:spcPts val="700"/>
              </a:spcBef>
              <a:spcAft>
                <a:spcPts val="0"/>
              </a:spcAft>
              <a:buClr>
                <a:srgbClr val="2B2C42"/>
              </a:buClr>
              <a:buSzPts val="2400"/>
              <a:buNone/>
              <a:defRPr b="1" sz="2400"/>
            </a:lvl3pPr>
            <a:lvl4pPr indent="-228600" lvl="3" marL="1828800" algn="l">
              <a:lnSpc>
                <a:spcPct val="90000"/>
              </a:lnSpc>
              <a:spcBef>
                <a:spcPts val="700"/>
              </a:spcBef>
              <a:spcAft>
                <a:spcPts val="0"/>
              </a:spcAft>
              <a:buClr>
                <a:srgbClr val="2B2C42"/>
              </a:buClr>
              <a:buSzPts val="2100"/>
              <a:buNone/>
              <a:defRPr b="1" sz="2100"/>
            </a:lvl4pPr>
            <a:lvl5pPr indent="-228600" lvl="4" marL="2286000" algn="l">
              <a:lnSpc>
                <a:spcPct val="90000"/>
              </a:lnSpc>
              <a:spcBef>
                <a:spcPts val="700"/>
              </a:spcBef>
              <a:spcAft>
                <a:spcPts val="0"/>
              </a:spcAft>
              <a:buClr>
                <a:srgbClr val="2B2C42"/>
              </a:buClr>
              <a:buSzPts val="2100"/>
              <a:buNone/>
              <a:defRPr b="1" sz="2100"/>
            </a:lvl5pPr>
            <a:lvl6pPr indent="-228600" lvl="5" marL="2743200" algn="l">
              <a:lnSpc>
                <a:spcPct val="90000"/>
              </a:lnSpc>
              <a:spcBef>
                <a:spcPts val="700"/>
              </a:spcBef>
              <a:spcAft>
                <a:spcPts val="0"/>
              </a:spcAft>
              <a:buClr>
                <a:schemeClr val="dk1"/>
              </a:buClr>
              <a:buSzPts val="2100"/>
              <a:buNone/>
              <a:defRPr b="1" sz="2100"/>
            </a:lvl6pPr>
            <a:lvl7pPr indent="-228600" lvl="6" marL="3200400" algn="l">
              <a:lnSpc>
                <a:spcPct val="90000"/>
              </a:lnSpc>
              <a:spcBef>
                <a:spcPts val="700"/>
              </a:spcBef>
              <a:spcAft>
                <a:spcPts val="0"/>
              </a:spcAft>
              <a:buClr>
                <a:schemeClr val="dk1"/>
              </a:buClr>
              <a:buSzPts val="2100"/>
              <a:buNone/>
              <a:defRPr b="1" sz="2100"/>
            </a:lvl7pPr>
            <a:lvl8pPr indent="-228600" lvl="7" marL="3657600" algn="l">
              <a:lnSpc>
                <a:spcPct val="90000"/>
              </a:lnSpc>
              <a:spcBef>
                <a:spcPts val="700"/>
              </a:spcBef>
              <a:spcAft>
                <a:spcPts val="0"/>
              </a:spcAft>
              <a:buClr>
                <a:schemeClr val="dk1"/>
              </a:buClr>
              <a:buSzPts val="2100"/>
              <a:buNone/>
              <a:defRPr b="1" sz="2100"/>
            </a:lvl8pPr>
            <a:lvl9pPr indent="-228600" lvl="8" marL="4114800" algn="l">
              <a:lnSpc>
                <a:spcPct val="90000"/>
              </a:lnSpc>
              <a:spcBef>
                <a:spcPts val="700"/>
              </a:spcBef>
              <a:spcAft>
                <a:spcPts val="0"/>
              </a:spcAft>
              <a:buClr>
                <a:schemeClr val="dk1"/>
              </a:buClr>
              <a:buSzPts val="2100"/>
              <a:buNone/>
              <a:defRPr b="1" sz="2100"/>
            </a:lvl9pPr>
          </a:lstStyle>
          <a:p/>
        </p:txBody>
      </p:sp>
      <p:sp>
        <p:nvSpPr>
          <p:cNvPr id="42" name="Google Shape;42;p6"/>
          <p:cNvSpPr txBox="1"/>
          <p:nvPr>
            <p:ph idx="4" type="body"/>
          </p:nvPr>
        </p:nvSpPr>
        <p:spPr>
          <a:xfrm>
            <a:off x="8226385" y="3340100"/>
            <a:ext cx="6908100" cy="4912800"/>
          </a:xfrm>
          <a:prstGeom prst="rect">
            <a:avLst/>
          </a:prstGeom>
          <a:noFill/>
          <a:ln>
            <a:noFill/>
          </a:ln>
        </p:spPr>
        <p:txBody>
          <a:bodyPr anchorCtr="0" anchor="t" bIns="60925" lIns="121875" spcFirstLastPara="1" rIns="121875" wrap="square" tIns="60925">
            <a:normAutofit/>
          </a:bodyPr>
          <a:lstStyle>
            <a:lvl1pPr indent="-381000" lvl="0" marL="457200" algn="l">
              <a:lnSpc>
                <a:spcPct val="90000"/>
              </a:lnSpc>
              <a:spcBef>
                <a:spcPts val="1300"/>
              </a:spcBef>
              <a:spcAft>
                <a:spcPts val="0"/>
              </a:spcAft>
              <a:buClr>
                <a:srgbClr val="2B2C42"/>
              </a:buClr>
              <a:buSzPts val="2400"/>
              <a:buChar char="•"/>
              <a:defRPr/>
            </a:lvl1pPr>
            <a:lvl2pPr indent="-381000" lvl="1" marL="914400" algn="l">
              <a:lnSpc>
                <a:spcPct val="90000"/>
              </a:lnSpc>
              <a:spcBef>
                <a:spcPts val="700"/>
              </a:spcBef>
              <a:spcAft>
                <a:spcPts val="0"/>
              </a:spcAft>
              <a:buClr>
                <a:srgbClr val="2B2C42"/>
              </a:buClr>
              <a:buSzPts val="2400"/>
              <a:buChar char="•"/>
              <a:defRPr/>
            </a:lvl2pPr>
            <a:lvl3pPr indent="-381000" lvl="2" marL="1371600" algn="l">
              <a:lnSpc>
                <a:spcPct val="90000"/>
              </a:lnSpc>
              <a:spcBef>
                <a:spcPts val="700"/>
              </a:spcBef>
              <a:spcAft>
                <a:spcPts val="0"/>
              </a:spcAft>
              <a:buClr>
                <a:srgbClr val="2B2C42"/>
              </a:buClr>
              <a:buSzPts val="2400"/>
              <a:buChar char="•"/>
              <a:defRPr/>
            </a:lvl3pPr>
            <a:lvl4pPr indent="-381000" lvl="3" marL="1828800" algn="l">
              <a:lnSpc>
                <a:spcPct val="90000"/>
              </a:lnSpc>
              <a:spcBef>
                <a:spcPts val="700"/>
              </a:spcBef>
              <a:spcAft>
                <a:spcPts val="0"/>
              </a:spcAft>
              <a:buClr>
                <a:srgbClr val="2B2C42"/>
              </a:buClr>
              <a:buSzPts val="2400"/>
              <a:buChar char="•"/>
              <a:defRPr/>
            </a:lvl4pPr>
            <a:lvl5pPr indent="-381000" lvl="4" marL="2286000" algn="l">
              <a:lnSpc>
                <a:spcPct val="90000"/>
              </a:lnSpc>
              <a:spcBef>
                <a:spcPts val="700"/>
              </a:spcBef>
              <a:spcAft>
                <a:spcPts val="0"/>
              </a:spcAft>
              <a:buClr>
                <a:srgbClr val="2B2C42"/>
              </a:buClr>
              <a:buSzPts val="2400"/>
              <a:buChar char="•"/>
              <a:defRPr/>
            </a:lvl5pPr>
            <a:lvl6pPr indent="-381000" lvl="5" marL="2743200" algn="l">
              <a:lnSpc>
                <a:spcPct val="90000"/>
              </a:lnSpc>
              <a:spcBef>
                <a:spcPts val="700"/>
              </a:spcBef>
              <a:spcAft>
                <a:spcPts val="0"/>
              </a:spcAft>
              <a:buClr>
                <a:schemeClr val="dk1"/>
              </a:buClr>
              <a:buSzPts val="2400"/>
              <a:buChar char="•"/>
              <a:defRPr/>
            </a:lvl6pPr>
            <a:lvl7pPr indent="-381000" lvl="6" marL="3200400" algn="l">
              <a:lnSpc>
                <a:spcPct val="90000"/>
              </a:lnSpc>
              <a:spcBef>
                <a:spcPts val="700"/>
              </a:spcBef>
              <a:spcAft>
                <a:spcPts val="0"/>
              </a:spcAft>
              <a:buClr>
                <a:schemeClr val="dk1"/>
              </a:buClr>
              <a:buSzPts val="2400"/>
              <a:buChar char="•"/>
              <a:defRPr/>
            </a:lvl7pPr>
            <a:lvl8pPr indent="-381000" lvl="7" marL="3657600" algn="l">
              <a:lnSpc>
                <a:spcPct val="90000"/>
              </a:lnSpc>
              <a:spcBef>
                <a:spcPts val="700"/>
              </a:spcBef>
              <a:spcAft>
                <a:spcPts val="0"/>
              </a:spcAft>
              <a:buClr>
                <a:schemeClr val="dk1"/>
              </a:buClr>
              <a:buSzPts val="2400"/>
              <a:buChar char="•"/>
              <a:defRPr/>
            </a:lvl8pPr>
            <a:lvl9pPr indent="-381000" lvl="8" marL="4114800" algn="l">
              <a:lnSpc>
                <a:spcPct val="90000"/>
              </a:lnSpc>
              <a:spcBef>
                <a:spcPts val="700"/>
              </a:spcBef>
              <a:spcAft>
                <a:spcPts val="0"/>
              </a:spcAft>
              <a:buClr>
                <a:schemeClr val="dk1"/>
              </a:buClr>
              <a:buSzPts val="2400"/>
              <a:buChar char="•"/>
              <a:defRPr/>
            </a:lvl9pPr>
          </a:lstStyle>
          <a:p/>
        </p:txBody>
      </p:sp>
      <p:sp>
        <p:nvSpPr>
          <p:cNvPr id="43" name="Google Shape;43;p6"/>
          <p:cNvSpPr txBox="1"/>
          <p:nvPr>
            <p:ph idx="10" type="dt"/>
          </p:nvPr>
        </p:nvSpPr>
        <p:spPr>
          <a:xfrm>
            <a:off x="1117163" y="8475133"/>
            <a:ext cx="36561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44" name="Google Shape;44;p6"/>
          <p:cNvSpPr txBox="1"/>
          <p:nvPr>
            <p:ph idx="11" type="ftr"/>
          </p:nvPr>
        </p:nvSpPr>
        <p:spPr>
          <a:xfrm>
            <a:off x="5382697" y="8475133"/>
            <a:ext cx="54843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45" name="Google Shape;45;p6"/>
          <p:cNvSpPr txBox="1"/>
          <p:nvPr>
            <p:ph idx="12" type="sldNum"/>
          </p:nvPr>
        </p:nvSpPr>
        <p:spPr>
          <a:xfrm>
            <a:off x="11476315" y="8475133"/>
            <a:ext cx="3656100" cy="486900"/>
          </a:xfrm>
          <a:prstGeom prst="rect">
            <a:avLst/>
          </a:prstGeom>
          <a:noFill/>
          <a:ln>
            <a:noFill/>
          </a:ln>
        </p:spPr>
        <p:txBody>
          <a:bodyPr anchorCtr="0" anchor="t" bIns="60925" lIns="121875" spcFirstLastPara="1" rIns="121875" wrap="square" tIns="60925">
            <a:noAutofit/>
          </a:bodyPr>
          <a:lstStyle>
            <a:lvl1pPr indent="0" lvl="0" marL="0" marR="0" rtl="0" algn="l">
              <a:spcBef>
                <a:spcPts val="0"/>
              </a:spcBef>
              <a:buNone/>
              <a:defRPr sz="2400">
                <a:solidFill>
                  <a:schemeClr val="dk1"/>
                </a:solidFill>
                <a:latin typeface="Calibri"/>
                <a:ea typeface="Calibri"/>
                <a:cs typeface="Calibri"/>
                <a:sym typeface="Calibri"/>
              </a:defRPr>
            </a:lvl1pPr>
            <a:lvl2pPr indent="0" lvl="1" marL="0" marR="0" rtl="0" algn="l">
              <a:spcBef>
                <a:spcPts val="0"/>
              </a:spcBef>
              <a:buNone/>
              <a:defRPr sz="2400">
                <a:solidFill>
                  <a:schemeClr val="dk1"/>
                </a:solidFill>
                <a:latin typeface="Calibri"/>
                <a:ea typeface="Calibri"/>
                <a:cs typeface="Calibri"/>
                <a:sym typeface="Calibri"/>
              </a:defRPr>
            </a:lvl2pPr>
            <a:lvl3pPr indent="0" lvl="2" marL="0" marR="0" rtl="0" algn="l">
              <a:spcBef>
                <a:spcPts val="0"/>
              </a:spcBef>
              <a:buNone/>
              <a:defRPr sz="2400">
                <a:solidFill>
                  <a:schemeClr val="dk1"/>
                </a:solidFill>
                <a:latin typeface="Calibri"/>
                <a:ea typeface="Calibri"/>
                <a:cs typeface="Calibri"/>
                <a:sym typeface="Calibri"/>
              </a:defRPr>
            </a:lvl3pPr>
            <a:lvl4pPr indent="0" lvl="3" marL="0" marR="0" rtl="0" algn="l">
              <a:spcBef>
                <a:spcPts val="0"/>
              </a:spcBef>
              <a:buNone/>
              <a:defRPr sz="2400">
                <a:solidFill>
                  <a:schemeClr val="dk1"/>
                </a:solidFill>
                <a:latin typeface="Calibri"/>
                <a:ea typeface="Calibri"/>
                <a:cs typeface="Calibri"/>
                <a:sym typeface="Calibri"/>
              </a:defRPr>
            </a:lvl4pPr>
            <a:lvl5pPr indent="0" lvl="4" marL="0" marR="0" rtl="0" algn="l">
              <a:spcBef>
                <a:spcPts val="0"/>
              </a:spcBef>
              <a:buNone/>
              <a:defRPr sz="2400">
                <a:solidFill>
                  <a:schemeClr val="dk1"/>
                </a:solidFill>
                <a:latin typeface="Calibri"/>
                <a:ea typeface="Calibri"/>
                <a:cs typeface="Calibri"/>
                <a:sym typeface="Calibri"/>
              </a:defRPr>
            </a:lvl5pPr>
            <a:lvl6pPr indent="0" lvl="5" marL="0" marR="0" rtl="0" algn="l">
              <a:spcBef>
                <a:spcPts val="0"/>
              </a:spcBef>
              <a:buNone/>
              <a:defRPr sz="2400">
                <a:solidFill>
                  <a:schemeClr val="dk1"/>
                </a:solidFill>
                <a:latin typeface="Calibri"/>
                <a:ea typeface="Calibri"/>
                <a:cs typeface="Calibri"/>
                <a:sym typeface="Calibri"/>
              </a:defRPr>
            </a:lvl6pPr>
            <a:lvl7pPr indent="0" lvl="6" marL="0" marR="0" rtl="0" algn="l">
              <a:spcBef>
                <a:spcPts val="0"/>
              </a:spcBef>
              <a:buNone/>
              <a:defRPr sz="2400">
                <a:solidFill>
                  <a:schemeClr val="dk1"/>
                </a:solidFill>
                <a:latin typeface="Calibri"/>
                <a:ea typeface="Calibri"/>
                <a:cs typeface="Calibri"/>
                <a:sym typeface="Calibri"/>
              </a:defRPr>
            </a:lvl7pPr>
            <a:lvl8pPr indent="0" lvl="7" marL="0" marR="0" rtl="0" algn="l">
              <a:spcBef>
                <a:spcPts val="0"/>
              </a:spcBef>
              <a:buNone/>
              <a:defRPr sz="2400">
                <a:solidFill>
                  <a:schemeClr val="dk1"/>
                </a:solidFill>
                <a:latin typeface="Calibri"/>
                <a:ea typeface="Calibri"/>
                <a:cs typeface="Calibri"/>
                <a:sym typeface="Calibri"/>
              </a:defRPr>
            </a:lvl8pPr>
            <a:lvl9pPr indent="0" lvl="8" marL="0" marR="0" rtl="0" algn="l">
              <a:spcBef>
                <a:spcPts val="0"/>
              </a:spcBef>
              <a:buNone/>
              <a:defRPr sz="2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7"/>
          <p:cNvSpPr txBox="1"/>
          <p:nvPr>
            <p:ph type="title"/>
          </p:nvPr>
        </p:nvSpPr>
        <p:spPr>
          <a:xfrm>
            <a:off x="1117163" y="486833"/>
            <a:ext cx="14015400" cy="1767300"/>
          </a:xfrm>
          <a:prstGeom prst="rect">
            <a:avLst/>
          </a:prstGeom>
          <a:noFill/>
          <a:ln>
            <a:noFill/>
          </a:ln>
        </p:spPr>
        <p:txBody>
          <a:bodyPr anchorCtr="0" anchor="ctr" bIns="60925" lIns="121875" spcFirstLastPara="1" rIns="121875" wrap="square" tIns="60925">
            <a:normAutofit/>
          </a:bodyPr>
          <a:lstStyle>
            <a:lvl1pPr lvl="0" algn="l">
              <a:lnSpc>
                <a:spcPct val="90000"/>
              </a:lnSpc>
              <a:spcBef>
                <a:spcPts val="0"/>
              </a:spcBef>
              <a:spcAft>
                <a:spcPts val="0"/>
              </a:spcAft>
              <a:buClr>
                <a:srgbClr val="2B2C42"/>
              </a:buClr>
              <a:buSzPts val="24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
        <p:nvSpPr>
          <p:cNvPr id="48" name="Google Shape;48;p7"/>
          <p:cNvSpPr txBox="1"/>
          <p:nvPr>
            <p:ph idx="10" type="dt"/>
          </p:nvPr>
        </p:nvSpPr>
        <p:spPr>
          <a:xfrm>
            <a:off x="1117163" y="8475133"/>
            <a:ext cx="36561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49" name="Google Shape;49;p7"/>
          <p:cNvSpPr txBox="1"/>
          <p:nvPr>
            <p:ph idx="11" type="ftr"/>
          </p:nvPr>
        </p:nvSpPr>
        <p:spPr>
          <a:xfrm>
            <a:off x="5382697" y="8475133"/>
            <a:ext cx="54843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50" name="Google Shape;50;p7"/>
          <p:cNvSpPr txBox="1"/>
          <p:nvPr>
            <p:ph idx="12" type="sldNum"/>
          </p:nvPr>
        </p:nvSpPr>
        <p:spPr>
          <a:xfrm>
            <a:off x="11476315" y="8475133"/>
            <a:ext cx="3656100" cy="486900"/>
          </a:xfrm>
          <a:prstGeom prst="rect">
            <a:avLst/>
          </a:prstGeom>
          <a:noFill/>
          <a:ln>
            <a:noFill/>
          </a:ln>
        </p:spPr>
        <p:txBody>
          <a:bodyPr anchorCtr="0" anchor="t" bIns="60925" lIns="121875" spcFirstLastPara="1" rIns="121875" wrap="square" tIns="60925">
            <a:noAutofit/>
          </a:bodyPr>
          <a:lstStyle>
            <a:lvl1pPr indent="0" lvl="0" marL="0" marR="0" rtl="0" algn="l">
              <a:spcBef>
                <a:spcPts val="0"/>
              </a:spcBef>
              <a:buNone/>
              <a:defRPr sz="2400">
                <a:solidFill>
                  <a:schemeClr val="dk1"/>
                </a:solidFill>
                <a:latin typeface="Calibri"/>
                <a:ea typeface="Calibri"/>
                <a:cs typeface="Calibri"/>
                <a:sym typeface="Calibri"/>
              </a:defRPr>
            </a:lvl1pPr>
            <a:lvl2pPr indent="0" lvl="1" marL="0" marR="0" rtl="0" algn="l">
              <a:spcBef>
                <a:spcPts val="0"/>
              </a:spcBef>
              <a:buNone/>
              <a:defRPr sz="2400">
                <a:solidFill>
                  <a:schemeClr val="dk1"/>
                </a:solidFill>
                <a:latin typeface="Calibri"/>
                <a:ea typeface="Calibri"/>
                <a:cs typeface="Calibri"/>
                <a:sym typeface="Calibri"/>
              </a:defRPr>
            </a:lvl2pPr>
            <a:lvl3pPr indent="0" lvl="2" marL="0" marR="0" rtl="0" algn="l">
              <a:spcBef>
                <a:spcPts val="0"/>
              </a:spcBef>
              <a:buNone/>
              <a:defRPr sz="2400">
                <a:solidFill>
                  <a:schemeClr val="dk1"/>
                </a:solidFill>
                <a:latin typeface="Calibri"/>
                <a:ea typeface="Calibri"/>
                <a:cs typeface="Calibri"/>
                <a:sym typeface="Calibri"/>
              </a:defRPr>
            </a:lvl3pPr>
            <a:lvl4pPr indent="0" lvl="3" marL="0" marR="0" rtl="0" algn="l">
              <a:spcBef>
                <a:spcPts val="0"/>
              </a:spcBef>
              <a:buNone/>
              <a:defRPr sz="2400">
                <a:solidFill>
                  <a:schemeClr val="dk1"/>
                </a:solidFill>
                <a:latin typeface="Calibri"/>
                <a:ea typeface="Calibri"/>
                <a:cs typeface="Calibri"/>
                <a:sym typeface="Calibri"/>
              </a:defRPr>
            </a:lvl4pPr>
            <a:lvl5pPr indent="0" lvl="4" marL="0" marR="0" rtl="0" algn="l">
              <a:spcBef>
                <a:spcPts val="0"/>
              </a:spcBef>
              <a:buNone/>
              <a:defRPr sz="2400">
                <a:solidFill>
                  <a:schemeClr val="dk1"/>
                </a:solidFill>
                <a:latin typeface="Calibri"/>
                <a:ea typeface="Calibri"/>
                <a:cs typeface="Calibri"/>
                <a:sym typeface="Calibri"/>
              </a:defRPr>
            </a:lvl5pPr>
            <a:lvl6pPr indent="0" lvl="5" marL="0" marR="0" rtl="0" algn="l">
              <a:spcBef>
                <a:spcPts val="0"/>
              </a:spcBef>
              <a:buNone/>
              <a:defRPr sz="2400">
                <a:solidFill>
                  <a:schemeClr val="dk1"/>
                </a:solidFill>
                <a:latin typeface="Calibri"/>
                <a:ea typeface="Calibri"/>
                <a:cs typeface="Calibri"/>
                <a:sym typeface="Calibri"/>
              </a:defRPr>
            </a:lvl6pPr>
            <a:lvl7pPr indent="0" lvl="6" marL="0" marR="0" rtl="0" algn="l">
              <a:spcBef>
                <a:spcPts val="0"/>
              </a:spcBef>
              <a:buNone/>
              <a:defRPr sz="2400">
                <a:solidFill>
                  <a:schemeClr val="dk1"/>
                </a:solidFill>
                <a:latin typeface="Calibri"/>
                <a:ea typeface="Calibri"/>
                <a:cs typeface="Calibri"/>
                <a:sym typeface="Calibri"/>
              </a:defRPr>
            </a:lvl7pPr>
            <a:lvl8pPr indent="0" lvl="7" marL="0" marR="0" rtl="0" algn="l">
              <a:spcBef>
                <a:spcPts val="0"/>
              </a:spcBef>
              <a:buNone/>
              <a:defRPr sz="2400">
                <a:solidFill>
                  <a:schemeClr val="dk1"/>
                </a:solidFill>
                <a:latin typeface="Calibri"/>
                <a:ea typeface="Calibri"/>
                <a:cs typeface="Calibri"/>
                <a:sym typeface="Calibri"/>
              </a:defRPr>
            </a:lvl8pPr>
            <a:lvl9pPr indent="0" lvl="8" marL="0" marR="0" rtl="0" algn="l">
              <a:spcBef>
                <a:spcPts val="0"/>
              </a:spcBef>
              <a:buNone/>
              <a:defRPr sz="2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8"/>
          <p:cNvSpPr txBox="1"/>
          <p:nvPr>
            <p:ph idx="10" type="dt"/>
          </p:nvPr>
        </p:nvSpPr>
        <p:spPr>
          <a:xfrm>
            <a:off x="1117163" y="8475133"/>
            <a:ext cx="36561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53" name="Google Shape;53;p8"/>
          <p:cNvSpPr txBox="1"/>
          <p:nvPr>
            <p:ph idx="11" type="ftr"/>
          </p:nvPr>
        </p:nvSpPr>
        <p:spPr>
          <a:xfrm>
            <a:off x="5382697" y="8475133"/>
            <a:ext cx="54843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54" name="Google Shape;54;p8"/>
          <p:cNvSpPr txBox="1"/>
          <p:nvPr>
            <p:ph idx="12" type="sldNum"/>
          </p:nvPr>
        </p:nvSpPr>
        <p:spPr>
          <a:xfrm>
            <a:off x="11476315" y="8475133"/>
            <a:ext cx="3656100" cy="486900"/>
          </a:xfrm>
          <a:prstGeom prst="rect">
            <a:avLst/>
          </a:prstGeom>
          <a:noFill/>
          <a:ln>
            <a:noFill/>
          </a:ln>
        </p:spPr>
        <p:txBody>
          <a:bodyPr anchorCtr="0" anchor="t" bIns="60925" lIns="121875" spcFirstLastPara="1" rIns="121875" wrap="square" tIns="60925">
            <a:noAutofit/>
          </a:bodyPr>
          <a:lstStyle>
            <a:lvl1pPr indent="0" lvl="0" marL="0" marR="0" rtl="0" algn="l">
              <a:spcBef>
                <a:spcPts val="0"/>
              </a:spcBef>
              <a:buNone/>
              <a:defRPr sz="2400">
                <a:solidFill>
                  <a:schemeClr val="dk1"/>
                </a:solidFill>
                <a:latin typeface="Calibri"/>
                <a:ea typeface="Calibri"/>
                <a:cs typeface="Calibri"/>
                <a:sym typeface="Calibri"/>
              </a:defRPr>
            </a:lvl1pPr>
            <a:lvl2pPr indent="0" lvl="1" marL="0" marR="0" rtl="0" algn="l">
              <a:spcBef>
                <a:spcPts val="0"/>
              </a:spcBef>
              <a:buNone/>
              <a:defRPr sz="2400">
                <a:solidFill>
                  <a:schemeClr val="dk1"/>
                </a:solidFill>
                <a:latin typeface="Calibri"/>
                <a:ea typeface="Calibri"/>
                <a:cs typeface="Calibri"/>
                <a:sym typeface="Calibri"/>
              </a:defRPr>
            </a:lvl2pPr>
            <a:lvl3pPr indent="0" lvl="2" marL="0" marR="0" rtl="0" algn="l">
              <a:spcBef>
                <a:spcPts val="0"/>
              </a:spcBef>
              <a:buNone/>
              <a:defRPr sz="2400">
                <a:solidFill>
                  <a:schemeClr val="dk1"/>
                </a:solidFill>
                <a:latin typeface="Calibri"/>
                <a:ea typeface="Calibri"/>
                <a:cs typeface="Calibri"/>
                <a:sym typeface="Calibri"/>
              </a:defRPr>
            </a:lvl3pPr>
            <a:lvl4pPr indent="0" lvl="3" marL="0" marR="0" rtl="0" algn="l">
              <a:spcBef>
                <a:spcPts val="0"/>
              </a:spcBef>
              <a:buNone/>
              <a:defRPr sz="2400">
                <a:solidFill>
                  <a:schemeClr val="dk1"/>
                </a:solidFill>
                <a:latin typeface="Calibri"/>
                <a:ea typeface="Calibri"/>
                <a:cs typeface="Calibri"/>
                <a:sym typeface="Calibri"/>
              </a:defRPr>
            </a:lvl4pPr>
            <a:lvl5pPr indent="0" lvl="4" marL="0" marR="0" rtl="0" algn="l">
              <a:spcBef>
                <a:spcPts val="0"/>
              </a:spcBef>
              <a:buNone/>
              <a:defRPr sz="2400">
                <a:solidFill>
                  <a:schemeClr val="dk1"/>
                </a:solidFill>
                <a:latin typeface="Calibri"/>
                <a:ea typeface="Calibri"/>
                <a:cs typeface="Calibri"/>
                <a:sym typeface="Calibri"/>
              </a:defRPr>
            </a:lvl5pPr>
            <a:lvl6pPr indent="0" lvl="5" marL="0" marR="0" rtl="0" algn="l">
              <a:spcBef>
                <a:spcPts val="0"/>
              </a:spcBef>
              <a:buNone/>
              <a:defRPr sz="2400">
                <a:solidFill>
                  <a:schemeClr val="dk1"/>
                </a:solidFill>
                <a:latin typeface="Calibri"/>
                <a:ea typeface="Calibri"/>
                <a:cs typeface="Calibri"/>
                <a:sym typeface="Calibri"/>
              </a:defRPr>
            </a:lvl6pPr>
            <a:lvl7pPr indent="0" lvl="6" marL="0" marR="0" rtl="0" algn="l">
              <a:spcBef>
                <a:spcPts val="0"/>
              </a:spcBef>
              <a:buNone/>
              <a:defRPr sz="2400">
                <a:solidFill>
                  <a:schemeClr val="dk1"/>
                </a:solidFill>
                <a:latin typeface="Calibri"/>
                <a:ea typeface="Calibri"/>
                <a:cs typeface="Calibri"/>
                <a:sym typeface="Calibri"/>
              </a:defRPr>
            </a:lvl7pPr>
            <a:lvl8pPr indent="0" lvl="7" marL="0" marR="0" rtl="0" algn="l">
              <a:spcBef>
                <a:spcPts val="0"/>
              </a:spcBef>
              <a:buNone/>
              <a:defRPr sz="2400">
                <a:solidFill>
                  <a:schemeClr val="dk1"/>
                </a:solidFill>
                <a:latin typeface="Calibri"/>
                <a:ea typeface="Calibri"/>
                <a:cs typeface="Calibri"/>
                <a:sym typeface="Calibri"/>
              </a:defRPr>
            </a:lvl8pPr>
            <a:lvl9pPr indent="0" lvl="8" marL="0" marR="0" rtl="0" algn="l">
              <a:spcBef>
                <a:spcPts val="0"/>
              </a:spcBef>
              <a:buNone/>
              <a:defRPr sz="2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9"/>
          <p:cNvSpPr txBox="1"/>
          <p:nvPr>
            <p:ph type="title"/>
          </p:nvPr>
        </p:nvSpPr>
        <p:spPr>
          <a:xfrm>
            <a:off x="1119280" y="609600"/>
            <a:ext cx="5241000" cy="2133600"/>
          </a:xfrm>
          <a:prstGeom prst="rect">
            <a:avLst/>
          </a:prstGeom>
          <a:noFill/>
          <a:ln>
            <a:noFill/>
          </a:ln>
        </p:spPr>
        <p:txBody>
          <a:bodyPr anchorCtr="0" anchor="b" bIns="60925" lIns="121875" spcFirstLastPara="1" rIns="121875" wrap="square" tIns="60925">
            <a:normAutofit/>
          </a:bodyPr>
          <a:lstStyle>
            <a:lvl1pPr lvl="0" algn="l">
              <a:lnSpc>
                <a:spcPct val="90000"/>
              </a:lnSpc>
              <a:spcBef>
                <a:spcPts val="0"/>
              </a:spcBef>
              <a:spcAft>
                <a:spcPts val="0"/>
              </a:spcAft>
              <a:buClr>
                <a:srgbClr val="2B2C42"/>
              </a:buClr>
              <a:buSzPts val="4300"/>
              <a:buFont typeface="Georgia"/>
              <a:buNone/>
              <a:defRPr sz="4300"/>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
        <p:nvSpPr>
          <p:cNvPr id="57" name="Google Shape;57;p9"/>
          <p:cNvSpPr txBox="1"/>
          <p:nvPr>
            <p:ph idx="1" type="body"/>
          </p:nvPr>
        </p:nvSpPr>
        <p:spPr>
          <a:xfrm>
            <a:off x="6908218" y="1316567"/>
            <a:ext cx="8226300" cy="6498300"/>
          </a:xfrm>
          <a:prstGeom prst="rect">
            <a:avLst/>
          </a:prstGeom>
          <a:noFill/>
          <a:ln>
            <a:noFill/>
          </a:ln>
        </p:spPr>
        <p:txBody>
          <a:bodyPr anchorCtr="0" anchor="t" bIns="60925" lIns="121875" spcFirstLastPara="1" rIns="121875" wrap="square" tIns="60925">
            <a:normAutofit/>
          </a:bodyPr>
          <a:lstStyle>
            <a:lvl1pPr indent="-501650" lvl="0" marL="457200" algn="l">
              <a:lnSpc>
                <a:spcPct val="90000"/>
              </a:lnSpc>
              <a:spcBef>
                <a:spcPts val="1300"/>
              </a:spcBef>
              <a:spcAft>
                <a:spcPts val="0"/>
              </a:spcAft>
              <a:buClr>
                <a:srgbClr val="2B2C42"/>
              </a:buClr>
              <a:buSzPts val="4300"/>
              <a:buChar char="•"/>
              <a:defRPr sz="4300"/>
            </a:lvl1pPr>
            <a:lvl2pPr indent="-463550" lvl="1" marL="914400" algn="l">
              <a:lnSpc>
                <a:spcPct val="90000"/>
              </a:lnSpc>
              <a:spcBef>
                <a:spcPts val="700"/>
              </a:spcBef>
              <a:spcAft>
                <a:spcPts val="0"/>
              </a:spcAft>
              <a:buClr>
                <a:srgbClr val="2B2C42"/>
              </a:buClr>
              <a:buSzPts val="3700"/>
              <a:buChar char="•"/>
              <a:defRPr sz="3700"/>
            </a:lvl2pPr>
            <a:lvl3pPr indent="-431800" lvl="2" marL="1371600" algn="l">
              <a:lnSpc>
                <a:spcPct val="90000"/>
              </a:lnSpc>
              <a:spcBef>
                <a:spcPts val="700"/>
              </a:spcBef>
              <a:spcAft>
                <a:spcPts val="0"/>
              </a:spcAft>
              <a:buClr>
                <a:srgbClr val="2B2C42"/>
              </a:buClr>
              <a:buSzPts val="3200"/>
              <a:buChar char="•"/>
              <a:defRPr sz="3200"/>
            </a:lvl3pPr>
            <a:lvl4pPr indent="-400050" lvl="3" marL="1828800" algn="l">
              <a:lnSpc>
                <a:spcPct val="90000"/>
              </a:lnSpc>
              <a:spcBef>
                <a:spcPts val="700"/>
              </a:spcBef>
              <a:spcAft>
                <a:spcPts val="0"/>
              </a:spcAft>
              <a:buClr>
                <a:srgbClr val="2B2C42"/>
              </a:buClr>
              <a:buSzPts val="2700"/>
              <a:buChar char="•"/>
              <a:defRPr sz="2700"/>
            </a:lvl4pPr>
            <a:lvl5pPr indent="-400050" lvl="4" marL="2286000" algn="l">
              <a:lnSpc>
                <a:spcPct val="90000"/>
              </a:lnSpc>
              <a:spcBef>
                <a:spcPts val="700"/>
              </a:spcBef>
              <a:spcAft>
                <a:spcPts val="0"/>
              </a:spcAft>
              <a:buClr>
                <a:srgbClr val="2B2C42"/>
              </a:buClr>
              <a:buSzPts val="2700"/>
              <a:buChar char="•"/>
              <a:defRPr sz="2700"/>
            </a:lvl5pPr>
            <a:lvl6pPr indent="-400050" lvl="5" marL="2743200" algn="l">
              <a:lnSpc>
                <a:spcPct val="90000"/>
              </a:lnSpc>
              <a:spcBef>
                <a:spcPts val="700"/>
              </a:spcBef>
              <a:spcAft>
                <a:spcPts val="0"/>
              </a:spcAft>
              <a:buClr>
                <a:schemeClr val="dk1"/>
              </a:buClr>
              <a:buSzPts val="2700"/>
              <a:buChar char="•"/>
              <a:defRPr sz="2700"/>
            </a:lvl6pPr>
            <a:lvl7pPr indent="-400050" lvl="6" marL="3200400" algn="l">
              <a:lnSpc>
                <a:spcPct val="90000"/>
              </a:lnSpc>
              <a:spcBef>
                <a:spcPts val="700"/>
              </a:spcBef>
              <a:spcAft>
                <a:spcPts val="0"/>
              </a:spcAft>
              <a:buClr>
                <a:schemeClr val="dk1"/>
              </a:buClr>
              <a:buSzPts val="2700"/>
              <a:buChar char="•"/>
              <a:defRPr sz="2700"/>
            </a:lvl7pPr>
            <a:lvl8pPr indent="-400050" lvl="7" marL="3657600" algn="l">
              <a:lnSpc>
                <a:spcPct val="90000"/>
              </a:lnSpc>
              <a:spcBef>
                <a:spcPts val="700"/>
              </a:spcBef>
              <a:spcAft>
                <a:spcPts val="0"/>
              </a:spcAft>
              <a:buClr>
                <a:schemeClr val="dk1"/>
              </a:buClr>
              <a:buSzPts val="2700"/>
              <a:buChar char="•"/>
              <a:defRPr sz="2700"/>
            </a:lvl8pPr>
            <a:lvl9pPr indent="-400050" lvl="8" marL="4114800" algn="l">
              <a:lnSpc>
                <a:spcPct val="90000"/>
              </a:lnSpc>
              <a:spcBef>
                <a:spcPts val="700"/>
              </a:spcBef>
              <a:spcAft>
                <a:spcPts val="0"/>
              </a:spcAft>
              <a:buClr>
                <a:schemeClr val="dk1"/>
              </a:buClr>
              <a:buSzPts val="2700"/>
              <a:buChar char="•"/>
              <a:defRPr sz="2700"/>
            </a:lvl9pPr>
          </a:lstStyle>
          <a:p/>
        </p:txBody>
      </p:sp>
      <p:sp>
        <p:nvSpPr>
          <p:cNvPr id="58" name="Google Shape;58;p9"/>
          <p:cNvSpPr txBox="1"/>
          <p:nvPr>
            <p:ph idx="2" type="body"/>
          </p:nvPr>
        </p:nvSpPr>
        <p:spPr>
          <a:xfrm>
            <a:off x="1119280" y="2743200"/>
            <a:ext cx="5241000" cy="5082000"/>
          </a:xfrm>
          <a:prstGeom prst="rect">
            <a:avLst/>
          </a:prstGeom>
          <a:noFill/>
          <a:ln>
            <a:noFill/>
          </a:ln>
        </p:spPr>
        <p:txBody>
          <a:bodyPr anchorCtr="0" anchor="t" bIns="60925" lIns="121875" spcFirstLastPara="1" rIns="121875" wrap="square" tIns="60925">
            <a:normAutofit/>
          </a:bodyPr>
          <a:lstStyle>
            <a:lvl1pPr indent="-228600" lvl="0" marL="457200" algn="l">
              <a:lnSpc>
                <a:spcPct val="90000"/>
              </a:lnSpc>
              <a:spcBef>
                <a:spcPts val="1300"/>
              </a:spcBef>
              <a:spcAft>
                <a:spcPts val="0"/>
              </a:spcAft>
              <a:buClr>
                <a:srgbClr val="2B2C42"/>
              </a:buClr>
              <a:buSzPts val="2100"/>
              <a:buNone/>
              <a:defRPr sz="2100"/>
            </a:lvl1pPr>
            <a:lvl2pPr indent="-228600" lvl="1" marL="914400" algn="l">
              <a:lnSpc>
                <a:spcPct val="90000"/>
              </a:lnSpc>
              <a:spcBef>
                <a:spcPts val="700"/>
              </a:spcBef>
              <a:spcAft>
                <a:spcPts val="0"/>
              </a:spcAft>
              <a:buClr>
                <a:srgbClr val="2B2C42"/>
              </a:buClr>
              <a:buSzPts val="1900"/>
              <a:buNone/>
              <a:defRPr sz="1900"/>
            </a:lvl2pPr>
            <a:lvl3pPr indent="-228600" lvl="2" marL="1371600" algn="l">
              <a:lnSpc>
                <a:spcPct val="90000"/>
              </a:lnSpc>
              <a:spcBef>
                <a:spcPts val="700"/>
              </a:spcBef>
              <a:spcAft>
                <a:spcPts val="0"/>
              </a:spcAft>
              <a:buClr>
                <a:srgbClr val="2B2C42"/>
              </a:buClr>
              <a:buSzPts val="1600"/>
              <a:buNone/>
              <a:defRPr sz="1600"/>
            </a:lvl3pPr>
            <a:lvl4pPr indent="-228600" lvl="3" marL="1828800" algn="l">
              <a:lnSpc>
                <a:spcPct val="90000"/>
              </a:lnSpc>
              <a:spcBef>
                <a:spcPts val="700"/>
              </a:spcBef>
              <a:spcAft>
                <a:spcPts val="0"/>
              </a:spcAft>
              <a:buClr>
                <a:srgbClr val="2B2C42"/>
              </a:buClr>
              <a:buSzPts val="1300"/>
              <a:buNone/>
              <a:defRPr sz="1300"/>
            </a:lvl4pPr>
            <a:lvl5pPr indent="-228600" lvl="4" marL="2286000" algn="l">
              <a:lnSpc>
                <a:spcPct val="90000"/>
              </a:lnSpc>
              <a:spcBef>
                <a:spcPts val="700"/>
              </a:spcBef>
              <a:spcAft>
                <a:spcPts val="0"/>
              </a:spcAft>
              <a:buClr>
                <a:srgbClr val="2B2C42"/>
              </a:buClr>
              <a:buSzPts val="1300"/>
              <a:buNone/>
              <a:defRPr sz="1300"/>
            </a:lvl5pPr>
            <a:lvl6pPr indent="-228600" lvl="5" marL="2743200" algn="l">
              <a:lnSpc>
                <a:spcPct val="90000"/>
              </a:lnSpc>
              <a:spcBef>
                <a:spcPts val="700"/>
              </a:spcBef>
              <a:spcAft>
                <a:spcPts val="0"/>
              </a:spcAft>
              <a:buClr>
                <a:schemeClr val="dk1"/>
              </a:buClr>
              <a:buSzPts val="1300"/>
              <a:buNone/>
              <a:defRPr sz="1300"/>
            </a:lvl6pPr>
            <a:lvl7pPr indent="-228600" lvl="6" marL="3200400" algn="l">
              <a:lnSpc>
                <a:spcPct val="90000"/>
              </a:lnSpc>
              <a:spcBef>
                <a:spcPts val="700"/>
              </a:spcBef>
              <a:spcAft>
                <a:spcPts val="0"/>
              </a:spcAft>
              <a:buClr>
                <a:schemeClr val="dk1"/>
              </a:buClr>
              <a:buSzPts val="1300"/>
              <a:buNone/>
              <a:defRPr sz="1300"/>
            </a:lvl7pPr>
            <a:lvl8pPr indent="-228600" lvl="7" marL="3657600" algn="l">
              <a:lnSpc>
                <a:spcPct val="90000"/>
              </a:lnSpc>
              <a:spcBef>
                <a:spcPts val="700"/>
              </a:spcBef>
              <a:spcAft>
                <a:spcPts val="0"/>
              </a:spcAft>
              <a:buClr>
                <a:schemeClr val="dk1"/>
              </a:buClr>
              <a:buSzPts val="1300"/>
              <a:buNone/>
              <a:defRPr sz="1300"/>
            </a:lvl8pPr>
            <a:lvl9pPr indent="-228600" lvl="8" marL="4114800" algn="l">
              <a:lnSpc>
                <a:spcPct val="90000"/>
              </a:lnSpc>
              <a:spcBef>
                <a:spcPts val="700"/>
              </a:spcBef>
              <a:spcAft>
                <a:spcPts val="0"/>
              </a:spcAft>
              <a:buClr>
                <a:schemeClr val="dk1"/>
              </a:buClr>
              <a:buSzPts val="1300"/>
              <a:buNone/>
              <a:defRPr sz="1300"/>
            </a:lvl9pPr>
          </a:lstStyle>
          <a:p/>
        </p:txBody>
      </p:sp>
      <p:sp>
        <p:nvSpPr>
          <p:cNvPr id="59" name="Google Shape;59;p9"/>
          <p:cNvSpPr txBox="1"/>
          <p:nvPr>
            <p:ph idx="10" type="dt"/>
          </p:nvPr>
        </p:nvSpPr>
        <p:spPr>
          <a:xfrm>
            <a:off x="1117163" y="8475133"/>
            <a:ext cx="36561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60" name="Google Shape;60;p9"/>
          <p:cNvSpPr txBox="1"/>
          <p:nvPr>
            <p:ph idx="11" type="ftr"/>
          </p:nvPr>
        </p:nvSpPr>
        <p:spPr>
          <a:xfrm>
            <a:off x="5382697" y="8475133"/>
            <a:ext cx="54843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61" name="Google Shape;61;p9"/>
          <p:cNvSpPr txBox="1"/>
          <p:nvPr>
            <p:ph idx="12" type="sldNum"/>
          </p:nvPr>
        </p:nvSpPr>
        <p:spPr>
          <a:xfrm>
            <a:off x="11476315" y="8475133"/>
            <a:ext cx="3656100" cy="486900"/>
          </a:xfrm>
          <a:prstGeom prst="rect">
            <a:avLst/>
          </a:prstGeom>
          <a:noFill/>
          <a:ln>
            <a:noFill/>
          </a:ln>
        </p:spPr>
        <p:txBody>
          <a:bodyPr anchorCtr="0" anchor="t" bIns="60925" lIns="121875" spcFirstLastPara="1" rIns="121875" wrap="square" tIns="60925">
            <a:noAutofit/>
          </a:bodyPr>
          <a:lstStyle>
            <a:lvl1pPr indent="0" lvl="0" marL="0" marR="0" rtl="0" algn="l">
              <a:spcBef>
                <a:spcPts val="0"/>
              </a:spcBef>
              <a:buNone/>
              <a:defRPr sz="2400">
                <a:solidFill>
                  <a:schemeClr val="dk1"/>
                </a:solidFill>
                <a:latin typeface="Calibri"/>
                <a:ea typeface="Calibri"/>
                <a:cs typeface="Calibri"/>
                <a:sym typeface="Calibri"/>
              </a:defRPr>
            </a:lvl1pPr>
            <a:lvl2pPr indent="0" lvl="1" marL="0" marR="0" rtl="0" algn="l">
              <a:spcBef>
                <a:spcPts val="0"/>
              </a:spcBef>
              <a:buNone/>
              <a:defRPr sz="2400">
                <a:solidFill>
                  <a:schemeClr val="dk1"/>
                </a:solidFill>
                <a:latin typeface="Calibri"/>
                <a:ea typeface="Calibri"/>
                <a:cs typeface="Calibri"/>
                <a:sym typeface="Calibri"/>
              </a:defRPr>
            </a:lvl2pPr>
            <a:lvl3pPr indent="0" lvl="2" marL="0" marR="0" rtl="0" algn="l">
              <a:spcBef>
                <a:spcPts val="0"/>
              </a:spcBef>
              <a:buNone/>
              <a:defRPr sz="2400">
                <a:solidFill>
                  <a:schemeClr val="dk1"/>
                </a:solidFill>
                <a:latin typeface="Calibri"/>
                <a:ea typeface="Calibri"/>
                <a:cs typeface="Calibri"/>
                <a:sym typeface="Calibri"/>
              </a:defRPr>
            </a:lvl3pPr>
            <a:lvl4pPr indent="0" lvl="3" marL="0" marR="0" rtl="0" algn="l">
              <a:spcBef>
                <a:spcPts val="0"/>
              </a:spcBef>
              <a:buNone/>
              <a:defRPr sz="2400">
                <a:solidFill>
                  <a:schemeClr val="dk1"/>
                </a:solidFill>
                <a:latin typeface="Calibri"/>
                <a:ea typeface="Calibri"/>
                <a:cs typeface="Calibri"/>
                <a:sym typeface="Calibri"/>
              </a:defRPr>
            </a:lvl4pPr>
            <a:lvl5pPr indent="0" lvl="4" marL="0" marR="0" rtl="0" algn="l">
              <a:spcBef>
                <a:spcPts val="0"/>
              </a:spcBef>
              <a:buNone/>
              <a:defRPr sz="2400">
                <a:solidFill>
                  <a:schemeClr val="dk1"/>
                </a:solidFill>
                <a:latin typeface="Calibri"/>
                <a:ea typeface="Calibri"/>
                <a:cs typeface="Calibri"/>
                <a:sym typeface="Calibri"/>
              </a:defRPr>
            </a:lvl5pPr>
            <a:lvl6pPr indent="0" lvl="5" marL="0" marR="0" rtl="0" algn="l">
              <a:spcBef>
                <a:spcPts val="0"/>
              </a:spcBef>
              <a:buNone/>
              <a:defRPr sz="2400">
                <a:solidFill>
                  <a:schemeClr val="dk1"/>
                </a:solidFill>
                <a:latin typeface="Calibri"/>
                <a:ea typeface="Calibri"/>
                <a:cs typeface="Calibri"/>
                <a:sym typeface="Calibri"/>
              </a:defRPr>
            </a:lvl6pPr>
            <a:lvl7pPr indent="0" lvl="6" marL="0" marR="0" rtl="0" algn="l">
              <a:spcBef>
                <a:spcPts val="0"/>
              </a:spcBef>
              <a:buNone/>
              <a:defRPr sz="2400">
                <a:solidFill>
                  <a:schemeClr val="dk1"/>
                </a:solidFill>
                <a:latin typeface="Calibri"/>
                <a:ea typeface="Calibri"/>
                <a:cs typeface="Calibri"/>
                <a:sym typeface="Calibri"/>
              </a:defRPr>
            </a:lvl7pPr>
            <a:lvl8pPr indent="0" lvl="7" marL="0" marR="0" rtl="0" algn="l">
              <a:spcBef>
                <a:spcPts val="0"/>
              </a:spcBef>
              <a:buNone/>
              <a:defRPr sz="2400">
                <a:solidFill>
                  <a:schemeClr val="dk1"/>
                </a:solidFill>
                <a:latin typeface="Calibri"/>
                <a:ea typeface="Calibri"/>
                <a:cs typeface="Calibri"/>
                <a:sym typeface="Calibri"/>
              </a:defRPr>
            </a:lvl8pPr>
            <a:lvl9pPr indent="0" lvl="8" marL="0" marR="0" rtl="0" algn="l">
              <a:spcBef>
                <a:spcPts val="0"/>
              </a:spcBef>
              <a:buNone/>
              <a:defRPr sz="2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10"/>
          <p:cNvSpPr txBox="1"/>
          <p:nvPr>
            <p:ph type="title"/>
          </p:nvPr>
        </p:nvSpPr>
        <p:spPr>
          <a:xfrm>
            <a:off x="1119280" y="609600"/>
            <a:ext cx="5241000" cy="2133600"/>
          </a:xfrm>
          <a:prstGeom prst="rect">
            <a:avLst/>
          </a:prstGeom>
          <a:noFill/>
          <a:ln>
            <a:noFill/>
          </a:ln>
        </p:spPr>
        <p:txBody>
          <a:bodyPr anchorCtr="0" anchor="b" bIns="60925" lIns="121875" spcFirstLastPara="1" rIns="121875" wrap="square" tIns="60925">
            <a:normAutofit/>
          </a:bodyPr>
          <a:lstStyle>
            <a:lvl1pPr lvl="0" algn="l">
              <a:lnSpc>
                <a:spcPct val="90000"/>
              </a:lnSpc>
              <a:spcBef>
                <a:spcPts val="0"/>
              </a:spcBef>
              <a:spcAft>
                <a:spcPts val="0"/>
              </a:spcAft>
              <a:buClr>
                <a:srgbClr val="2B2C42"/>
              </a:buClr>
              <a:buSzPts val="4300"/>
              <a:buFont typeface="Georgia"/>
              <a:buNone/>
              <a:defRPr sz="4300"/>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
        <p:nvSpPr>
          <p:cNvPr id="64" name="Google Shape;64;p10"/>
          <p:cNvSpPr/>
          <p:nvPr>
            <p:ph idx="2" type="pic"/>
          </p:nvPr>
        </p:nvSpPr>
        <p:spPr>
          <a:xfrm>
            <a:off x="6908218" y="1316567"/>
            <a:ext cx="8226300" cy="6498300"/>
          </a:xfrm>
          <a:prstGeom prst="rect">
            <a:avLst/>
          </a:prstGeom>
          <a:noFill/>
          <a:ln>
            <a:noFill/>
          </a:ln>
        </p:spPr>
      </p:sp>
      <p:sp>
        <p:nvSpPr>
          <p:cNvPr id="65" name="Google Shape;65;p10"/>
          <p:cNvSpPr txBox="1"/>
          <p:nvPr>
            <p:ph idx="1" type="body"/>
          </p:nvPr>
        </p:nvSpPr>
        <p:spPr>
          <a:xfrm>
            <a:off x="1119280" y="2743200"/>
            <a:ext cx="5241000" cy="5082000"/>
          </a:xfrm>
          <a:prstGeom prst="rect">
            <a:avLst/>
          </a:prstGeom>
          <a:noFill/>
          <a:ln>
            <a:noFill/>
          </a:ln>
        </p:spPr>
        <p:txBody>
          <a:bodyPr anchorCtr="0" anchor="t" bIns="60925" lIns="121875" spcFirstLastPara="1" rIns="121875" wrap="square" tIns="60925">
            <a:normAutofit/>
          </a:bodyPr>
          <a:lstStyle>
            <a:lvl1pPr indent="-228600" lvl="0" marL="457200" algn="l">
              <a:lnSpc>
                <a:spcPct val="90000"/>
              </a:lnSpc>
              <a:spcBef>
                <a:spcPts val="1300"/>
              </a:spcBef>
              <a:spcAft>
                <a:spcPts val="0"/>
              </a:spcAft>
              <a:buClr>
                <a:srgbClr val="2B2C42"/>
              </a:buClr>
              <a:buSzPts val="2100"/>
              <a:buNone/>
              <a:defRPr sz="2100"/>
            </a:lvl1pPr>
            <a:lvl2pPr indent="-228600" lvl="1" marL="914400" algn="l">
              <a:lnSpc>
                <a:spcPct val="90000"/>
              </a:lnSpc>
              <a:spcBef>
                <a:spcPts val="700"/>
              </a:spcBef>
              <a:spcAft>
                <a:spcPts val="0"/>
              </a:spcAft>
              <a:buClr>
                <a:srgbClr val="2B2C42"/>
              </a:buClr>
              <a:buSzPts val="1900"/>
              <a:buNone/>
              <a:defRPr sz="1900"/>
            </a:lvl2pPr>
            <a:lvl3pPr indent="-228600" lvl="2" marL="1371600" algn="l">
              <a:lnSpc>
                <a:spcPct val="90000"/>
              </a:lnSpc>
              <a:spcBef>
                <a:spcPts val="700"/>
              </a:spcBef>
              <a:spcAft>
                <a:spcPts val="0"/>
              </a:spcAft>
              <a:buClr>
                <a:srgbClr val="2B2C42"/>
              </a:buClr>
              <a:buSzPts val="1600"/>
              <a:buNone/>
              <a:defRPr sz="1600"/>
            </a:lvl3pPr>
            <a:lvl4pPr indent="-228600" lvl="3" marL="1828800" algn="l">
              <a:lnSpc>
                <a:spcPct val="90000"/>
              </a:lnSpc>
              <a:spcBef>
                <a:spcPts val="700"/>
              </a:spcBef>
              <a:spcAft>
                <a:spcPts val="0"/>
              </a:spcAft>
              <a:buClr>
                <a:srgbClr val="2B2C42"/>
              </a:buClr>
              <a:buSzPts val="1300"/>
              <a:buNone/>
              <a:defRPr sz="1300"/>
            </a:lvl4pPr>
            <a:lvl5pPr indent="-228600" lvl="4" marL="2286000" algn="l">
              <a:lnSpc>
                <a:spcPct val="90000"/>
              </a:lnSpc>
              <a:spcBef>
                <a:spcPts val="700"/>
              </a:spcBef>
              <a:spcAft>
                <a:spcPts val="0"/>
              </a:spcAft>
              <a:buClr>
                <a:srgbClr val="2B2C42"/>
              </a:buClr>
              <a:buSzPts val="1300"/>
              <a:buNone/>
              <a:defRPr sz="1300"/>
            </a:lvl5pPr>
            <a:lvl6pPr indent="-228600" lvl="5" marL="2743200" algn="l">
              <a:lnSpc>
                <a:spcPct val="90000"/>
              </a:lnSpc>
              <a:spcBef>
                <a:spcPts val="700"/>
              </a:spcBef>
              <a:spcAft>
                <a:spcPts val="0"/>
              </a:spcAft>
              <a:buClr>
                <a:schemeClr val="dk1"/>
              </a:buClr>
              <a:buSzPts val="1300"/>
              <a:buNone/>
              <a:defRPr sz="1300"/>
            </a:lvl6pPr>
            <a:lvl7pPr indent="-228600" lvl="6" marL="3200400" algn="l">
              <a:lnSpc>
                <a:spcPct val="90000"/>
              </a:lnSpc>
              <a:spcBef>
                <a:spcPts val="700"/>
              </a:spcBef>
              <a:spcAft>
                <a:spcPts val="0"/>
              </a:spcAft>
              <a:buClr>
                <a:schemeClr val="dk1"/>
              </a:buClr>
              <a:buSzPts val="1300"/>
              <a:buNone/>
              <a:defRPr sz="1300"/>
            </a:lvl7pPr>
            <a:lvl8pPr indent="-228600" lvl="7" marL="3657600" algn="l">
              <a:lnSpc>
                <a:spcPct val="90000"/>
              </a:lnSpc>
              <a:spcBef>
                <a:spcPts val="700"/>
              </a:spcBef>
              <a:spcAft>
                <a:spcPts val="0"/>
              </a:spcAft>
              <a:buClr>
                <a:schemeClr val="dk1"/>
              </a:buClr>
              <a:buSzPts val="1300"/>
              <a:buNone/>
              <a:defRPr sz="1300"/>
            </a:lvl8pPr>
            <a:lvl9pPr indent="-228600" lvl="8" marL="4114800" algn="l">
              <a:lnSpc>
                <a:spcPct val="90000"/>
              </a:lnSpc>
              <a:spcBef>
                <a:spcPts val="700"/>
              </a:spcBef>
              <a:spcAft>
                <a:spcPts val="0"/>
              </a:spcAft>
              <a:buClr>
                <a:schemeClr val="dk1"/>
              </a:buClr>
              <a:buSzPts val="1300"/>
              <a:buNone/>
              <a:defRPr sz="1300"/>
            </a:lvl9pPr>
          </a:lstStyle>
          <a:p/>
        </p:txBody>
      </p:sp>
      <p:sp>
        <p:nvSpPr>
          <p:cNvPr id="66" name="Google Shape;66;p10"/>
          <p:cNvSpPr txBox="1"/>
          <p:nvPr>
            <p:ph idx="10" type="dt"/>
          </p:nvPr>
        </p:nvSpPr>
        <p:spPr>
          <a:xfrm>
            <a:off x="1117163" y="8475133"/>
            <a:ext cx="36561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67" name="Google Shape;67;p10"/>
          <p:cNvSpPr txBox="1"/>
          <p:nvPr>
            <p:ph idx="11" type="ftr"/>
          </p:nvPr>
        </p:nvSpPr>
        <p:spPr>
          <a:xfrm>
            <a:off x="5382697" y="8475133"/>
            <a:ext cx="54843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68" name="Google Shape;68;p10"/>
          <p:cNvSpPr txBox="1"/>
          <p:nvPr>
            <p:ph idx="12" type="sldNum"/>
          </p:nvPr>
        </p:nvSpPr>
        <p:spPr>
          <a:xfrm>
            <a:off x="11476315" y="8475133"/>
            <a:ext cx="3656100" cy="486900"/>
          </a:xfrm>
          <a:prstGeom prst="rect">
            <a:avLst/>
          </a:prstGeom>
          <a:noFill/>
          <a:ln>
            <a:noFill/>
          </a:ln>
        </p:spPr>
        <p:txBody>
          <a:bodyPr anchorCtr="0" anchor="t" bIns="60925" lIns="121875" spcFirstLastPara="1" rIns="121875" wrap="square" tIns="60925">
            <a:noAutofit/>
          </a:bodyPr>
          <a:lstStyle>
            <a:lvl1pPr indent="0" lvl="0" marL="0" marR="0" rtl="0" algn="l">
              <a:spcBef>
                <a:spcPts val="0"/>
              </a:spcBef>
              <a:buNone/>
              <a:defRPr sz="2400">
                <a:solidFill>
                  <a:schemeClr val="dk1"/>
                </a:solidFill>
                <a:latin typeface="Calibri"/>
                <a:ea typeface="Calibri"/>
                <a:cs typeface="Calibri"/>
                <a:sym typeface="Calibri"/>
              </a:defRPr>
            </a:lvl1pPr>
            <a:lvl2pPr indent="0" lvl="1" marL="0" marR="0" rtl="0" algn="l">
              <a:spcBef>
                <a:spcPts val="0"/>
              </a:spcBef>
              <a:buNone/>
              <a:defRPr sz="2400">
                <a:solidFill>
                  <a:schemeClr val="dk1"/>
                </a:solidFill>
                <a:latin typeface="Calibri"/>
                <a:ea typeface="Calibri"/>
                <a:cs typeface="Calibri"/>
                <a:sym typeface="Calibri"/>
              </a:defRPr>
            </a:lvl2pPr>
            <a:lvl3pPr indent="0" lvl="2" marL="0" marR="0" rtl="0" algn="l">
              <a:spcBef>
                <a:spcPts val="0"/>
              </a:spcBef>
              <a:buNone/>
              <a:defRPr sz="2400">
                <a:solidFill>
                  <a:schemeClr val="dk1"/>
                </a:solidFill>
                <a:latin typeface="Calibri"/>
                <a:ea typeface="Calibri"/>
                <a:cs typeface="Calibri"/>
                <a:sym typeface="Calibri"/>
              </a:defRPr>
            </a:lvl3pPr>
            <a:lvl4pPr indent="0" lvl="3" marL="0" marR="0" rtl="0" algn="l">
              <a:spcBef>
                <a:spcPts val="0"/>
              </a:spcBef>
              <a:buNone/>
              <a:defRPr sz="2400">
                <a:solidFill>
                  <a:schemeClr val="dk1"/>
                </a:solidFill>
                <a:latin typeface="Calibri"/>
                <a:ea typeface="Calibri"/>
                <a:cs typeface="Calibri"/>
                <a:sym typeface="Calibri"/>
              </a:defRPr>
            </a:lvl4pPr>
            <a:lvl5pPr indent="0" lvl="4" marL="0" marR="0" rtl="0" algn="l">
              <a:spcBef>
                <a:spcPts val="0"/>
              </a:spcBef>
              <a:buNone/>
              <a:defRPr sz="2400">
                <a:solidFill>
                  <a:schemeClr val="dk1"/>
                </a:solidFill>
                <a:latin typeface="Calibri"/>
                <a:ea typeface="Calibri"/>
                <a:cs typeface="Calibri"/>
                <a:sym typeface="Calibri"/>
              </a:defRPr>
            </a:lvl5pPr>
            <a:lvl6pPr indent="0" lvl="5" marL="0" marR="0" rtl="0" algn="l">
              <a:spcBef>
                <a:spcPts val="0"/>
              </a:spcBef>
              <a:buNone/>
              <a:defRPr sz="2400">
                <a:solidFill>
                  <a:schemeClr val="dk1"/>
                </a:solidFill>
                <a:latin typeface="Calibri"/>
                <a:ea typeface="Calibri"/>
                <a:cs typeface="Calibri"/>
                <a:sym typeface="Calibri"/>
              </a:defRPr>
            </a:lvl6pPr>
            <a:lvl7pPr indent="0" lvl="6" marL="0" marR="0" rtl="0" algn="l">
              <a:spcBef>
                <a:spcPts val="0"/>
              </a:spcBef>
              <a:buNone/>
              <a:defRPr sz="2400">
                <a:solidFill>
                  <a:schemeClr val="dk1"/>
                </a:solidFill>
                <a:latin typeface="Calibri"/>
                <a:ea typeface="Calibri"/>
                <a:cs typeface="Calibri"/>
                <a:sym typeface="Calibri"/>
              </a:defRPr>
            </a:lvl7pPr>
            <a:lvl8pPr indent="0" lvl="7" marL="0" marR="0" rtl="0" algn="l">
              <a:spcBef>
                <a:spcPts val="0"/>
              </a:spcBef>
              <a:buNone/>
              <a:defRPr sz="2400">
                <a:solidFill>
                  <a:schemeClr val="dk1"/>
                </a:solidFill>
                <a:latin typeface="Calibri"/>
                <a:ea typeface="Calibri"/>
                <a:cs typeface="Calibri"/>
                <a:sym typeface="Calibri"/>
              </a:defRPr>
            </a:lvl8pPr>
            <a:lvl9pPr indent="0" lvl="8" marL="0" marR="0" rtl="0" algn="l">
              <a:spcBef>
                <a:spcPts val="0"/>
              </a:spcBef>
              <a:buNone/>
              <a:defRPr sz="2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117163" y="486833"/>
            <a:ext cx="14015400" cy="1767300"/>
          </a:xfrm>
          <a:prstGeom prst="rect">
            <a:avLst/>
          </a:prstGeom>
          <a:noFill/>
          <a:ln>
            <a:noFill/>
          </a:ln>
        </p:spPr>
        <p:txBody>
          <a:bodyPr anchorCtr="0" anchor="ctr" bIns="60925" lIns="121875" spcFirstLastPara="1" rIns="121875" wrap="square" tIns="60925">
            <a:normAutofit/>
          </a:bodyPr>
          <a:lstStyle>
            <a:lvl1pPr lvl="0" marR="0" rtl="0" algn="l">
              <a:lnSpc>
                <a:spcPct val="90000"/>
              </a:lnSpc>
              <a:spcBef>
                <a:spcPts val="0"/>
              </a:spcBef>
              <a:spcAft>
                <a:spcPts val="0"/>
              </a:spcAft>
              <a:buClr>
                <a:srgbClr val="2B2C42"/>
              </a:buClr>
              <a:buSzPts val="5900"/>
              <a:buFont typeface="Libre Franklin"/>
              <a:buNone/>
              <a:defRPr b="1" i="0" sz="5900" u="none" cap="none" strike="noStrike">
                <a:solidFill>
                  <a:srgbClr val="2B2C42"/>
                </a:solidFill>
                <a:latin typeface="Libre Franklin"/>
                <a:ea typeface="Libre Franklin"/>
                <a:cs typeface="Libre Franklin"/>
                <a:sym typeface="Libre Franklin"/>
              </a:defRPr>
            </a:lvl1pPr>
            <a:lvl2pPr lvl="1">
              <a:spcBef>
                <a:spcPts val="0"/>
              </a:spcBef>
              <a:spcAft>
                <a:spcPts val="0"/>
              </a:spcAft>
              <a:buSzPts val="1900"/>
              <a:buNone/>
              <a:defRPr sz="2400"/>
            </a:lvl2pPr>
            <a:lvl3pPr lvl="2">
              <a:spcBef>
                <a:spcPts val="0"/>
              </a:spcBef>
              <a:spcAft>
                <a:spcPts val="0"/>
              </a:spcAft>
              <a:buSzPts val="1900"/>
              <a:buNone/>
              <a:defRPr sz="2400"/>
            </a:lvl3pPr>
            <a:lvl4pPr lvl="3">
              <a:spcBef>
                <a:spcPts val="0"/>
              </a:spcBef>
              <a:spcAft>
                <a:spcPts val="0"/>
              </a:spcAft>
              <a:buSzPts val="1900"/>
              <a:buNone/>
              <a:defRPr sz="2400"/>
            </a:lvl4pPr>
            <a:lvl5pPr lvl="4">
              <a:spcBef>
                <a:spcPts val="0"/>
              </a:spcBef>
              <a:spcAft>
                <a:spcPts val="0"/>
              </a:spcAft>
              <a:buSzPts val="1900"/>
              <a:buNone/>
              <a:defRPr sz="2400"/>
            </a:lvl5pPr>
            <a:lvl6pPr lvl="5">
              <a:spcBef>
                <a:spcPts val="0"/>
              </a:spcBef>
              <a:spcAft>
                <a:spcPts val="0"/>
              </a:spcAft>
              <a:buSzPts val="1900"/>
              <a:buNone/>
              <a:defRPr sz="2400"/>
            </a:lvl6pPr>
            <a:lvl7pPr lvl="6">
              <a:spcBef>
                <a:spcPts val="0"/>
              </a:spcBef>
              <a:spcAft>
                <a:spcPts val="0"/>
              </a:spcAft>
              <a:buSzPts val="1900"/>
              <a:buNone/>
              <a:defRPr sz="2400"/>
            </a:lvl7pPr>
            <a:lvl8pPr lvl="7">
              <a:spcBef>
                <a:spcPts val="0"/>
              </a:spcBef>
              <a:spcAft>
                <a:spcPts val="0"/>
              </a:spcAft>
              <a:buSzPts val="1900"/>
              <a:buNone/>
              <a:defRPr sz="2400"/>
            </a:lvl8pPr>
            <a:lvl9pPr lvl="8">
              <a:spcBef>
                <a:spcPts val="0"/>
              </a:spcBef>
              <a:spcAft>
                <a:spcPts val="0"/>
              </a:spcAft>
              <a:buSzPts val="1900"/>
              <a:buNone/>
              <a:defRPr sz="2400"/>
            </a:lvl9pPr>
          </a:lstStyle>
          <a:p/>
        </p:txBody>
      </p:sp>
      <p:sp>
        <p:nvSpPr>
          <p:cNvPr id="11" name="Google Shape;11;p1"/>
          <p:cNvSpPr txBox="1"/>
          <p:nvPr>
            <p:ph idx="1" type="body"/>
          </p:nvPr>
        </p:nvSpPr>
        <p:spPr>
          <a:xfrm>
            <a:off x="1117163" y="2434167"/>
            <a:ext cx="14015400" cy="5801700"/>
          </a:xfrm>
          <a:prstGeom prst="rect">
            <a:avLst/>
          </a:prstGeom>
          <a:noFill/>
          <a:ln>
            <a:noFill/>
          </a:ln>
        </p:spPr>
        <p:txBody>
          <a:bodyPr anchorCtr="0" anchor="t" bIns="60925" lIns="121875" spcFirstLastPara="1" rIns="121875" wrap="square" tIns="60925">
            <a:normAutofit/>
          </a:bodyPr>
          <a:lstStyle>
            <a:lvl1pPr indent="-463550" lvl="0" marL="457200" marR="0" rtl="0" algn="l">
              <a:lnSpc>
                <a:spcPct val="90000"/>
              </a:lnSpc>
              <a:spcBef>
                <a:spcPts val="1300"/>
              </a:spcBef>
              <a:spcAft>
                <a:spcPts val="0"/>
              </a:spcAft>
              <a:buClr>
                <a:srgbClr val="2B2C42"/>
              </a:buClr>
              <a:buSzPts val="3700"/>
              <a:buFont typeface="Arial"/>
              <a:buChar char="•"/>
              <a:defRPr b="0" i="0" sz="3700" u="none" cap="none" strike="noStrike">
                <a:solidFill>
                  <a:srgbClr val="2B2C42"/>
                </a:solidFill>
                <a:latin typeface="Georgia"/>
                <a:ea typeface="Georgia"/>
                <a:cs typeface="Georgia"/>
                <a:sym typeface="Georgia"/>
              </a:defRPr>
            </a:lvl1pPr>
            <a:lvl2pPr indent="-431800" lvl="1" marL="914400" marR="0" rtl="0" algn="l">
              <a:lnSpc>
                <a:spcPct val="90000"/>
              </a:lnSpc>
              <a:spcBef>
                <a:spcPts val="700"/>
              </a:spcBef>
              <a:spcAft>
                <a:spcPts val="0"/>
              </a:spcAft>
              <a:buClr>
                <a:srgbClr val="2B2C42"/>
              </a:buClr>
              <a:buSzPts val="3200"/>
              <a:buFont typeface="Arial"/>
              <a:buChar char="•"/>
              <a:defRPr b="0" i="0" sz="3200" u="none" cap="none" strike="noStrike">
                <a:solidFill>
                  <a:srgbClr val="2B2C42"/>
                </a:solidFill>
                <a:latin typeface="Georgia"/>
                <a:ea typeface="Georgia"/>
                <a:cs typeface="Georgia"/>
                <a:sym typeface="Georgia"/>
              </a:defRPr>
            </a:lvl2pPr>
            <a:lvl3pPr indent="-400050" lvl="2" marL="1371600" marR="0" rtl="0" algn="l">
              <a:lnSpc>
                <a:spcPct val="90000"/>
              </a:lnSpc>
              <a:spcBef>
                <a:spcPts val="700"/>
              </a:spcBef>
              <a:spcAft>
                <a:spcPts val="0"/>
              </a:spcAft>
              <a:buClr>
                <a:srgbClr val="2B2C42"/>
              </a:buClr>
              <a:buSzPts val="2700"/>
              <a:buFont typeface="Arial"/>
              <a:buChar char="•"/>
              <a:defRPr b="0" i="0" sz="2700" u="none" cap="none" strike="noStrike">
                <a:solidFill>
                  <a:srgbClr val="2B2C42"/>
                </a:solidFill>
                <a:latin typeface="Georgia"/>
                <a:ea typeface="Georgia"/>
                <a:cs typeface="Georgia"/>
                <a:sym typeface="Georgia"/>
              </a:defRPr>
            </a:lvl3pPr>
            <a:lvl4pPr indent="-381000" lvl="3" marL="1828800" marR="0" rtl="0" algn="l">
              <a:lnSpc>
                <a:spcPct val="90000"/>
              </a:lnSpc>
              <a:spcBef>
                <a:spcPts val="700"/>
              </a:spcBef>
              <a:spcAft>
                <a:spcPts val="0"/>
              </a:spcAft>
              <a:buClr>
                <a:srgbClr val="2B2C42"/>
              </a:buClr>
              <a:buSzPts val="2400"/>
              <a:buFont typeface="Arial"/>
              <a:buChar char="•"/>
              <a:defRPr b="0" i="0" sz="2400" u="none" cap="none" strike="noStrike">
                <a:solidFill>
                  <a:srgbClr val="2B2C42"/>
                </a:solidFill>
                <a:latin typeface="Georgia"/>
                <a:ea typeface="Georgia"/>
                <a:cs typeface="Georgia"/>
                <a:sym typeface="Georgia"/>
              </a:defRPr>
            </a:lvl4pPr>
            <a:lvl5pPr indent="-381000" lvl="4" marL="2286000" marR="0" rtl="0" algn="l">
              <a:lnSpc>
                <a:spcPct val="90000"/>
              </a:lnSpc>
              <a:spcBef>
                <a:spcPts val="700"/>
              </a:spcBef>
              <a:spcAft>
                <a:spcPts val="0"/>
              </a:spcAft>
              <a:buClr>
                <a:srgbClr val="2B2C42"/>
              </a:buClr>
              <a:buSzPts val="2400"/>
              <a:buFont typeface="Arial"/>
              <a:buChar char="•"/>
              <a:defRPr b="0" i="0" sz="2400" u="none" cap="none" strike="noStrike">
                <a:solidFill>
                  <a:srgbClr val="2B2C42"/>
                </a:solidFill>
                <a:latin typeface="Georgia"/>
                <a:ea typeface="Georgia"/>
                <a:cs typeface="Georgia"/>
                <a:sym typeface="Georgia"/>
              </a:defRPr>
            </a:lvl5pPr>
            <a:lvl6pPr indent="-381000" lvl="5" marL="27432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pic>
        <p:nvPicPr>
          <p:cNvPr descr="A blue and white logo&#10;&#10;Description automatically generated" id="12" name="Google Shape;12;p1"/>
          <p:cNvPicPr preferRelativeResize="0"/>
          <p:nvPr/>
        </p:nvPicPr>
        <p:blipFill rotWithShape="1">
          <a:blip r:embed="rId1">
            <a:alphaModFix/>
          </a:blip>
          <a:srcRect b="0" l="0" r="0" t="0"/>
          <a:stretch/>
        </p:blipFill>
        <p:spPr>
          <a:xfrm>
            <a:off x="596435" y="8367037"/>
            <a:ext cx="3702336" cy="58003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healthbegins.org/medicaid-flexibilities-to-address-health-related-social-needs-a-stakeholders-guid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6"/>
          <p:cNvSpPr txBox="1"/>
          <p:nvPr>
            <p:ph type="ctrTitle"/>
          </p:nvPr>
        </p:nvSpPr>
        <p:spPr>
          <a:xfrm>
            <a:off x="7852563" y="2212495"/>
            <a:ext cx="8177400" cy="3183600"/>
          </a:xfrm>
          <a:prstGeom prst="rect">
            <a:avLst/>
          </a:prstGeom>
          <a:noFill/>
          <a:ln>
            <a:noFill/>
          </a:ln>
        </p:spPr>
        <p:txBody>
          <a:bodyPr anchorCtr="0" anchor="b" bIns="60925" lIns="121875" spcFirstLastPara="1" rIns="121875" wrap="square" tIns="60925">
            <a:normAutofit/>
          </a:bodyPr>
          <a:lstStyle/>
          <a:p>
            <a:pPr indent="0" lvl="0" marL="0" rtl="0" algn="l">
              <a:lnSpc>
                <a:spcPct val="90000"/>
              </a:lnSpc>
              <a:spcBef>
                <a:spcPts val="0"/>
              </a:spcBef>
              <a:spcAft>
                <a:spcPts val="0"/>
              </a:spcAft>
              <a:buClr>
                <a:srgbClr val="2B2C42"/>
              </a:buClr>
              <a:buSzPts val="7200"/>
              <a:buFont typeface="Libre Franklin"/>
              <a:buNone/>
            </a:pPr>
            <a:r>
              <a:rPr lang="en-US" sz="6100">
                <a:solidFill>
                  <a:srgbClr val="2B2C42"/>
                </a:solidFill>
                <a:latin typeface="Libre Franklin ExtraBold"/>
                <a:ea typeface="Libre Franklin ExtraBold"/>
                <a:cs typeface="Libre Franklin ExtraBold"/>
                <a:sym typeface="Libre Franklin ExtraBold"/>
              </a:rPr>
              <a:t>Medicaid and Food Security 101</a:t>
            </a:r>
            <a:endParaRPr sz="6900">
              <a:solidFill>
                <a:srgbClr val="2B2C42"/>
              </a:solidFill>
              <a:latin typeface="Libre Franklin ExtraBold"/>
              <a:ea typeface="Libre Franklin ExtraBold"/>
              <a:cs typeface="Libre Franklin ExtraBold"/>
              <a:sym typeface="Libre Franklin ExtraBold"/>
            </a:endParaRPr>
          </a:p>
        </p:txBody>
      </p:sp>
      <p:sp>
        <p:nvSpPr>
          <p:cNvPr id="101" name="Google Shape;101;p16"/>
          <p:cNvSpPr txBox="1"/>
          <p:nvPr>
            <p:ph idx="1" type="subTitle"/>
          </p:nvPr>
        </p:nvSpPr>
        <p:spPr>
          <a:xfrm>
            <a:off x="7852563" y="5518065"/>
            <a:ext cx="8612700" cy="2207700"/>
          </a:xfrm>
          <a:prstGeom prst="rect">
            <a:avLst/>
          </a:prstGeom>
          <a:noFill/>
          <a:ln>
            <a:noFill/>
          </a:ln>
        </p:spPr>
        <p:txBody>
          <a:bodyPr anchorCtr="0" anchor="t" bIns="60925" lIns="121875" spcFirstLastPara="1" rIns="121875" wrap="square" tIns="60925">
            <a:normAutofit/>
          </a:bodyPr>
          <a:lstStyle/>
          <a:p>
            <a:pPr indent="0" lvl="0" marL="0" marR="0" rtl="0" algn="l">
              <a:lnSpc>
                <a:spcPct val="90000"/>
              </a:lnSpc>
              <a:spcBef>
                <a:spcPts val="0"/>
              </a:spcBef>
              <a:spcAft>
                <a:spcPts val="0"/>
              </a:spcAft>
              <a:buClr>
                <a:srgbClr val="2B2C42"/>
              </a:buClr>
              <a:buSzPts val="3200"/>
              <a:buFont typeface="Arial"/>
              <a:buNone/>
            </a:pPr>
            <a:r>
              <a:rPr b="0" i="0" lang="en-US" sz="3200" u="none" cap="none" strike="noStrike">
                <a:solidFill>
                  <a:srgbClr val="2B2C42"/>
                </a:solidFill>
                <a:latin typeface="Georgia"/>
                <a:ea typeface="Georgia"/>
                <a:cs typeface="Georgia"/>
                <a:sym typeface="Georgia"/>
              </a:rPr>
              <a:t>A video series from the Medicaid Food Security Network  </a:t>
            </a:r>
            <a:endParaRPr/>
          </a:p>
          <a:p>
            <a:pPr indent="0" lvl="0" marL="0" rtl="0" algn="l">
              <a:lnSpc>
                <a:spcPct val="90000"/>
              </a:lnSpc>
              <a:spcBef>
                <a:spcPts val="1300"/>
              </a:spcBef>
              <a:spcAft>
                <a:spcPts val="0"/>
              </a:spcAft>
              <a:buClr>
                <a:srgbClr val="2B2C42"/>
              </a:buClr>
              <a:buSzPts val="3200"/>
              <a:buNone/>
            </a:pPr>
            <a:r>
              <a:t/>
            </a:r>
            <a:endParaRPr/>
          </a:p>
        </p:txBody>
      </p:sp>
      <p:pic>
        <p:nvPicPr>
          <p:cNvPr descr="A person carrying a child on her back&#10;&#10;Description automatically generated" id="102" name="Google Shape;102;p16"/>
          <p:cNvPicPr preferRelativeResize="0"/>
          <p:nvPr/>
        </p:nvPicPr>
        <p:blipFill rotWithShape="1">
          <a:blip r:embed="rId3">
            <a:alphaModFix/>
          </a:blip>
          <a:srcRect b="7987" l="15408" r="14774" t="1401"/>
          <a:stretch/>
        </p:blipFill>
        <p:spPr>
          <a:xfrm>
            <a:off x="1181116" y="1934705"/>
            <a:ext cx="6093920" cy="52745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5"/>
          <p:cNvSpPr txBox="1"/>
          <p:nvPr>
            <p:ph type="title"/>
          </p:nvPr>
        </p:nvSpPr>
        <p:spPr>
          <a:xfrm>
            <a:off x="1117163" y="486833"/>
            <a:ext cx="14015400" cy="1767600"/>
          </a:xfrm>
          <a:prstGeom prst="rect">
            <a:avLst/>
          </a:prstGeom>
        </p:spPr>
        <p:txBody>
          <a:bodyPr anchorCtr="0" anchor="ctr" bIns="60925" lIns="121875" spcFirstLastPara="1" rIns="121875" wrap="square" tIns="60925">
            <a:normAutofit/>
          </a:bodyPr>
          <a:lstStyle/>
          <a:p>
            <a:pPr indent="0" lvl="0" marL="0" rtl="0" algn="ctr">
              <a:spcBef>
                <a:spcPts val="0"/>
              </a:spcBef>
              <a:spcAft>
                <a:spcPts val="0"/>
              </a:spcAft>
              <a:buNone/>
            </a:pPr>
            <a:r>
              <a:rPr lang="en-US" sz="4800"/>
              <a:t>Other Ways Managed Care Can Invest in Food</a:t>
            </a:r>
            <a:endParaRPr sz="4800"/>
          </a:p>
        </p:txBody>
      </p:sp>
      <p:graphicFrame>
        <p:nvGraphicFramePr>
          <p:cNvPr id="166" name="Google Shape;166;p25"/>
          <p:cNvGraphicFramePr/>
          <p:nvPr/>
        </p:nvGraphicFramePr>
        <p:xfrm>
          <a:off x="465768" y="5081767"/>
          <a:ext cx="3000000" cy="3000000"/>
        </p:xfrm>
        <a:graphic>
          <a:graphicData uri="http://schemas.openxmlformats.org/drawingml/2006/table">
            <a:tbl>
              <a:tblPr>
                <a:noFill/>
                <a:tableStyleId>{C1F4CE90-8A3F-4BFA-BAFF-800DFC8B9F76}</a:tableStyleId>
              </a:tblPr>
              <a:tblGrid>
                <a:gridCol w="5106050"/>
                <a:gridCol w="5106050"/>
                <a:gridCol w="5106050"/>
              </a:tblGrid>
              <a:tr h="508000">
                <a:tc>
                  <a:txBody>
                    <a:bodyPr/>
                    <a:lstStyle/>
                    <a:p>
                      <a:pPr indent="0" lvl="0" marL="0" rtl="0" algn="ctr">
                        <a:spcBef>
                          <a:spcPts val="0"/>
                        </a:spcBef>
                        <a:spcAft>
                          <a:spcPts val="0"/>
                        </a:spcAft>
                        <a:buNone/>
                      </a:pPr>
                      <a:r>
                        <a:rPr lang="en-US" sz="3300">
                          <a:latin typeface="Georgia"/>
                          <a:ea typeface="Georgia"/>
                          <a:cs typeface="Georgia"/>
                          <a:sym typeface="Georgia"/>
                        </a:rPr>
                        <a:t>Profit Reinvestment</a:t>
                      </a:r>
                      <a:endParaRPr sz="3300">
                        <a:latin typeface="Georgia"/>
                        <a:ea typeface="Georgia"/>
                        <a:cs typeface="Georgia"/>
                        <a:sym typeface="Georgia"/>
                      </a:endParaRPr>
                    </a:p>
                  </a:txBody>
                  <a:tcPr marT="121900" marB="121900" marR="121850" marL="12185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US" sz="3300">
                          <a:latin typeface="Georgia"/>
                          <a:ea typeface="Georgia"/>
                          <a:cs typeface="Georgia"/>
                          <a:sym typeface="Georgia"/>
                        </a:rPr>
                        <a:t>Value Added Services</a:t>
                      </a:r>
                      <a:endParaRPr sz="3300">
                        <a:latin typeface="Georgia"/>
                        <a:ea typeface="Georgia"/>
                        <a:cs typeface="Georgia"/>
                        <a:sym typeface="Georgia"/>
                      </a:endParaRPr>
                    </a:p>
                    <a:p>
                      <a:pPr indent="0" lvl="0" marL="0" rtl="0" algn="ctr">
                        <a:spcBef>
                          <a:spcPts val="0"/>
                        </a:spcBef>
                        <a:spcAft>
                          <a:spcPts val="0"/>
                        </a:spcAft>
                        <a:buNone/>
                      </a:pPr>
                      <a:r>
                        <a:rPr lang="en-US" sz="3300">
                          <a:latin typeface="Georgia"/>
                          <a:ea typeface="Georgia"/>
                          <a:cs typeface="Georgia"/>
                          <a:sym typeface="Georgia"/>
                        </a:rPr>
                        <a:t>(VAS)</a:t>
                      </a:r>
                      <a:endParaRPr sz="3300">
                        <a:latin typeface="Georgia"/>
                        <a:ea typeface="Georgia"/>
                        <a:cs typeface="Georgia"/>
                        <a:sym typeface="Georgia"/>
                      </a:endParaRPr>
                    </a:p>
                  </a:txBody>
                  <a:tcPr marT="121900" marB="121900" marR="121850" marL="12185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US" sz="3300">
                          <a:latin typeface="Georgia"/>
                          <a:ea typeface="Georgia"/>
                          <a:cs typeface="Georgia"/>
                          <a:sym typeface="Georgia"/>
                        </a:rPr>
                        <a:t>In Lieu of Services</a:t>
                      </a:r>
                      <a:endParaRPr sz="3300">
                        <a:latin typeface="Georgia"/>
                        <a:ea typeface="Georgia"/>
                        <a:cs typeface="Georgia"/>
                        <a:sym typeface="Georgia"/>
                      </a:endParaRPr>
                    </a:p>
                    <a:p>
                      <a:pPr indent="0" lvl="0" marL="0" rtl="0" algn="ctr">
                        <a:spcBef>
                          <a:spcPts val="0"/>
                        </a:spcBef>
                        <a:spcAft>
                          <a:spcPts val="0"/>
                        </a:spcAft>
                        <a:buNone/>
                      </a:pPr>
                      <a:r>
                        <a:rPr lang="en-US" sz="3300">
                          <a:latin typeface="Georgia"/>
                          <a:ea typeface="Georgia"/>
                          <a:cs typeface="Georgia"/>
                          <a:sym typeface="Georgia"/>
                        </a:rPr>
                        <a:t>(ILOS)</a:t>
                      </a:r>
                      <a:endParaRPr sz="3300">
                        <a:latin typeface="Georgia"/>
                        <a:ea typeface="Georgia"/>
                        <a:cs typeface="Georgia"/>
                        <a:sym typeface="Georgia"/>
                      </a:endParaRPr>
                    </a:p>
                  </a:txBody>
                  <a:tcPr marT="121900" marB="121900" marR="121850" marL="12185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r>
            </a:tbl>
          </a:graphicData>
        </a:graphic>
      </p:graphicFrame>
      <p:pic>
        <p:nvPicPr>
          <p:cNvPr id="167" name="Google Shape;167;p25"/>
          <p:cNvPicPr preferRelativeResize="0"/>
          <p:nvPr/>
        </p:nvPicPr>
        <p:blipFill rotWithShape="1">
          <a:blip r:embed="rId3">
            <a:alphaModFix/>
          </a:blip>
          <a:srcRect b="16781" l="0" r="0" t="15906"/>
          <a:stretch/>
        </p:blipFill>
        <p:spPr>
          <a:xfrm>
            <a:off x="1920916" y="3493533"/>
            <a:ext cx="2101113" cy="1414800"/>
          </a:xfrm>
          <a:prstGeom prst="rect">
            <a:avLst/>
          </a:prstGeom>
          <a:noFill/>
          <a:ln>
            <a:noFill/>
          </a:ln>
        </p:spPr>
      </p:pic>
      <p:pic>
        <p:nvPicPr>
          <p:cNvPr id="168" name="Google Shape;168;p25"/>
          <p:cNvPicPr preferRelativeResize="0"/>
          <p:nvPr/>
        </p:nvPicPr>
        <p:blipFill>
          <a:blip r:embed="rId4">
            <a:alphaModFix/>
          </a:blip>
          <a:stretch>
            <a:fillRect/>
          </a:stretch>
        </p:blipFill>
        <p:spPr>
          <a:xfrm>
            <a:off x="7528208" y="3435933"/>
            <a:ext cx="1531967" cy="1529403"/>
          </a:xfrm>
          <a:prstGeom prst="rect">
            <a:avLst/>
          </a:prstGeom>
          <a:noFill/>
          <a:ln>
            <a:noFill/>
          </a:ln>
        </p:spPr>
      </p:pic>
      <p:pic>
        <p:nvPicPr>
          <p:cNvPr id="169" name="Google Shape;169;p25"/>
          <p:cNvPicPr preferRelativeResize="0"/>
          <p:nvPr/>
        </p:nvPicPr>
        <p:blipFill>
          <a:blip r:embed="rId5">
            <a:alphaModFix/>
          </a:blip>
          <a:stretch>
            <a:fillRect/>
          </a:stretch>
        </p:blipFill>
        <p:spPr>
          <a:xfrm>
            <a:off x="12566361" y="3493533"/>
            <a:ext cx="1411895" cy="14142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6"/>
          <p:cNvSpPr txBox="1"/>
          <p:nvPr>
            <p:ph type="title"/>
          </p:nvPr>
        </p:nvSpPr>
        <p:spPr>
          <a:xfrm>
            <a:off x="1117163" y="486833"/>
            <a:ext cx="14015400" cy="1767600"/>
          </a:xfrm>
          <a:prstGeom prst="rect">
            <a:avLst/>
          </a:prstGeom>
        </p:spPr>
        <p:txBody>
          <a:bodyPr anchorCtr="0" anchor="ctr" bIns="60925" lIns="121875" spcFirstLastPara="1" rIns="121875" wrap="square" tIns="60925">
            <a:normAutofit/>
          </a:bodyPr>
          <a:lstStyle/>
          <a:p>
            <a:pPr indent="0" lvl="0" marL="0" rtl="0" algn="l">
              <a:spcBef>
                <a:spcPts val="0"/>
              </a:spcBef>
              <a:spcAft>
                <a:spcPts val="0"/>
              </a:spcAft>
              <a:buNone/>
            </a:pPr>
            <a:r>
              <a:rPr lang="en-US"/>
              <a:t>In Lieu of Services (ILOS)</a:t>
            </a:r>
            <a:endParaRPr/>
          </a:p>
        </p:txBody>
      </p:sp>
      <p:sp>
        <p:nvSpPr>
          <p:cNvPr id="176" name="Google Shape;176;p26"/>
          <p:cNvSpPr txBox="1"/>
          <p:nvPr>
            <p:ph idx="1" type="body"/>
          </p:nvPr>
        </p:nvSpPr>
        <p:spPr>
          <a:xfrm>
            <a:off x="1117163" y="2434167"/>
            <a:ext cx="7097700" cy="5801700"/>
          </a:xfrm>
          <a:prstGeom prst="rect">
            <a:avLst/>
          </a:prstGeom>
        </p:spPr>
        <p:txBody>
          <a:bodyPr anchorCtr="0" anchor="t" bIns="60925" lIns="121875" spcFirstLastPara="1" rIns="121875" wrap="square" tIns="60925">
            <a:normAutofit/>
          </a:bodyPr>
          <a:lstStyle/>
          <a:p>
            <a:pPr indent="-539750" lvl="0" marL="609600" rtl="0" algn="l">
              <a:spcBef>
                <a:spcPts val="1300"/>
              </a:spcBef>
              <a:spcAft>
                <a:spcPts val="0"/>
              </a:spcAft>
              <a:buSzPts val="3700"/>
              <a:buChar char="•"/>
            </a:pPr>
            <a:r>
              <a:rPr lang="en-US"/>
              <a:t>Medically appropriate, cost-effective substitute for a state plan service </a:t>
            </a:r>
            <a:endParaRPr/>
          </a:p>
          <a:p>
            <a:pPr indent="-539750" lvl="0" marL="609600" rtl="0" algn="l">
              <a:spcBef>
                <a:spcPts val="1300"/>
              </a:spcBef>
              <a:spcAft>
                <a:spcPts val="0"/>
              </a:spcAft>
              <a:buSzPts val="3700"/>
              <a:buChar char="•"/>
            </a:pPr>
            <a:r>
              <a:rPr i="1" lang="en-US"/>
              <a:t>Example:</a:t>
            </a:r>
            <a:r>
              <a:rPr lang="en-US"/>
              <a:t> MCOs can offer medically tailored meals after a hospital stay </a:t>
            </a:r>
            <a:r>
              <a:rPr b="1" lang="en-US"/>
              <a:t>in lieu of</a:t>
            </a:r>
            <a:r>
              <a:rPr lang="en-US"/>
              <a:t> a future hospital readmission </a:t>
            </a:r>
            <a:endParaRPr/>
          </a:p>
          <a:p>
            <a:pPr indent="0" lvl="0" marL="0" rtl="0" algn="l">
              <a:spcBef>
                <a:spcPts val="1300"/>
              </a:spcBef>
              <a:spcAft>
                <a:spcPts val="1300"/>
              </a:spcAft>
              <a:buNone/>
            </a:pPr>
            <a:r>
              <a:t/>
            </a:r>
            <a:endParaRPr/>
          </a:p>
        </p:txBody>
      </p:sp>
      <p:pic>
        <p:nvPicPr>
          <p:cNvPr id="177" name="Google Shape;177;p26"/>
          <p:cNvPicPr preferRelativeResize="0"/>
          <p:nvPr/>
        </p:nvPicPr>
        <p:blipFill>
          <a:blip r:embed="rId3">
            <a:alphaModFix/>
          </a:blip>
          <a:stretch>
            <a:fillRect/>
          </a:stretch>
        </p:blipFill>
        <p:spPr>
          <a:xfrm>
            <a:off x="9190542" y="2501533"/>
            <a:ext cx="5519048" cy="413928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7"/>
          <p:cNvSpPr/>
          <p:nvPr/>
        </p:nvSpPr>
        <p:spPr>
          <a:xfrm>
            <a:off x="521596" y="8359000"/>
            <a:ext cx="4144800" cy="709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ctr">
              <a:spcBef>
                <a:spcPts val="0"/>
              </a:spcBef>
              <a:spcAft>
                <a:spcPts val="0"/>
              </a:spcAft>
              <a:buNone/>
            </a:pPr>
            <a:r>
              <a:t/>
            </a:r>
            <a:endParaRPr sz="1900">
              <a:latin typeface="Georgia"/>
              <a:ea typeface="Georgia"/>
              <a:cs typeface="Georgia"/>
              <a:sym typeface="Georgia"/>
            </a:endParaRPr>
          </a:p>
        </p:txBody>
      </p:sp>
      <p:sp>
        <p:nvSpPr>
          <p:cNvPr id="184" name="Google Shape;184;p27"/>
          <p:cNvSpPr txBox="1"/>
          <p:nvPr>
            <p:ph type="title"/>
          </p:nvPr>
        </p:nvSpPr>
        <p:spPr>
          <a:xfrm>
            <a:off x="1117163" y="486833"/>
            <a:ext cx="14015400" cy="1767600"/>
          </a:xfrm>
          <a:prstGeom prst="rect">
            <a:avLst/>
          </a:prstGeom>
        </p:spPr>
        <p:txBody>
          <a:bodyPr anchorCtr="0" anchor="ctr" bIns="60925" lIns="121875" spcFirstLastPara="1" rIns="121875" wrap="square" tIns="60925">
            <a:normAutofit/>
          </a:bodyPr>
          <a:lstStyle/>
          <a:p>
            <a:pPr indent="0" lvl="0" marL="0" rtl="0" algn="l">
              <a:spcBef>
                <a:spcPts val="0"/>
              </a:spcBef>
              <a:spcAft>
                <a:spcPts val="0"/>
              </a:spcAft>
              <a:buNone/>
            </a:pPr>
            <a:r>
              <a:rPr lang="en-US"/>
              <a:t>In Lieu of Services (ILOS)</a:t>
            </a:r>
            <a:endParaRPr/>
          </a:p>
        </p:txBody>
      </p:sp>
      <p:sp>
        <p:nvSpPr>
          <p:cNvPr id="185" name="Google Shape;185;p27"/>
          <p:cNvSpPr txBox="1"/>
          <p:nvPr>
            <p:ph idx="1" type="body"/>
          </p:nvPr>
        </p:nvSpPr>
        <p:spPr>
          <a:xfrm>
            <a:off x="7235073" y="2434167"/>
            <a:ext cx="7897200" cy="5801700"/>
          </a:xfrm>
          <a:prstGeom prst="rect">
            <a:avLst/>
          </a:prstGeom>
        </p:spPr>
        <p:txBody>
          <a:bodyPr anchorCtr="0" anchor="t" bIns="60925" lIns="121875" spcFirstLastPara="1" rIns="121875" wrap="square" tIns="60925">
            <a:normAutofit lnSpcReduction="10000"/>
          </a:bodyPr>
          <a:lstStyle/>
          <a:p>
            <a:pPr indent="0" lvl="0" marL="0" rtl="0" algn="l">
              <a:spcBef>
                <a:spcPts val="1300"/>
              </a:spcBef>
              <a:spcAft>
                <a:spcPts val="0"/>
              </a:spcAft>
              <a:buNone/>
            </a:pPr>
            <a:r>
              <a:rPr lang="en-US"/>
              <a:t>Considerations:</a:t>
            </a:r>
            <a:endParaRPr/>
          </a:p>
          <a:p>
            <a:pPr indent="-508000" lvl="1" marL="1219200" rtl="0" algn="l">
              <a:spcBef>
                <a:spcPts val="1300"/>
              </a:spcBef>
              <a:spcAft>
                <a:spcPts val="0"/>
              </a:spcAft>
              <a:buSzPts val="3200"/>
              <a:buChar char="•"/>
            </a:pPr>
            <a:r>
              <a:rPr lang="en-US"/>
              <a:t>Easier to get approval than 1115 Waivers </a:t>
            </a:r>
            <a:endParaRPr/>
          </a:p>
          <a:p>
            <a:pPr indent="-508000" lvl="1" marL="1219200" rtl="0" algn="l">
              <a:spcBef>
                <a:spcPts val="1300"/>
              </a:spcBef>
              <a:spcAft>
                <a:spcPts val="0"/>
              </a:spcAft>
              <a:buSzPts val="3200"/>
              <a:buChar char="•"/>
            </a:pPr>
            <a:r>
              <a:rPr lang="en-US"/>
              <a:t>Only offered through </a:t>
            </a:r>
            <a:r>
              <a:rPr b="1" lang="en-US"/>
              <a:t>managed care</a:t>
            </a:r>
            <a:r>
              <a:rPr lang="en-US"/>
              <a:t> so certain populations may not benefit, such as some Tribal Members</a:t>
            </a:r>
            <a:endParaRPr/>
          </a:p>
          <a:p>
            <a:pPr indent="-508000" lvl="1" marL="1219200" rtl="0" algn="l">
              <a:spcBef>
                <a:spcPts val="1300"/>
              </a:spcBef>
              <a:spcAft>
                <a:spcPts val="0"/>
              </a:spcAft>
              <a:buSzPts val="3200"/>
              <a:buChar char="•"/>
            </a:pPr>
            <a:r>
              <a:rPr lang="en-US"/>
              <a:t>Cannot cover infrastructure costs </a:t>
            </a:r>
            <a:endParaRPr/>
          </a:p>
          <a:p>
            <a:pPr indent="-508000" lvl="1" marL="1219200" rtl="0" algn="l">
              <a:spcBef>
                <a:spcPts val="1300"/>
              </a:spcBef>
              <a:spcAft>
                <a:spcPts val="0"/>
              </a:spcAft>
              <a:buSzPts val="3200"/>
              <a:buChar char="•"/>
            </a:pPr>
            <a:r>
              <a:rPr lang="en-US"/>
              <a:t>MCOs can decide if they want to offer the service </a:t>
            </a:r>
            <a:endParaRPr/>
          </a:p>
          <a:p>
            <a:pPr indent="0" lvl="0" marL="0" rtl="0" algn="l">
              <a:spcBef>
                <a:spcPts val="1300"/>
              </a:spcBef>
              <a:spcAft>
                <a:spcPts val="1300"/>
              </a:spcAft>
              <a:buNone/>
            </a:pPr>
            <a:r>
              <a:t/>
            </a:r>
            <a:endParaRPr/>
          </a:p>
        </p:txBody>
      </p:sp>
      <p:pic>
        <p:nvPicPr>
          <p:cNvPr id="186" name="Google Shape;186;p27"/>
          <p:cNvPicPr preferRelativeResize="0"/>
          <p:nvPr/>
        </p:nvPicPr>
        <p:blipFill>
          <a:blip r:embed="rId3">
            <a:alphaModFix/>
          </a:blip>
          <a:stretch>
            <a:fillRect/>
          </a:stretch>
        </p:blipFill>
        <p:spPr>
          <a:xfrm>
            <a:off x="1589945" y="2189633"/>
            <a:ext cx="4325697" cy="648063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8"/>
          <p:cNvSpPr txBox="1"/>
          <p:nvPr>
            <p:ph type="title"/>
          </p:nvPr>
        </p:nvSpPr>
        <p:spPr>
          <a:xfrm>
            <a:off x="1117163" y="617133"/>
            <a:ext cx="14015400" cy="1309500"/>
          </a:xfrm>
          <a:prstGeom prst="rect">
            <a:avLst/>
          </a:prstGeom>
        </p:spPr>
        <p:txBody>
          <a:bodyPr anchorCtr="0" anchor="ctr" bIns="60925" lIns="121875" spcFirstLastPara="1" rIns="121875" wrap="square" tIns="60925">
            <a:normAutofit/>
          </a:bodyPr>
          <a:lstStyle/>
          <a:p>
            <a:pPr indent="0" lvl="0" marL="0" marR="0" rtl="0" algn="l">
              <a:lnSpc>
                <a:spcPct val="90000"/>
              </a:lnSpc>
              <a:spcBef>
                <a:spcPts val="0"/>
              </a:spcBef>
              <a:spcAft>
                <a:spcPts val="0"/>
              </a:spcAft>
              <a:buNone/>
            </a:pPr>
            <a:r>
              <a:rPr lang="en-US" sz="5300"/>
              <a:t>Leaving Module 5</a:t>
            </a:r>
            <a:endParaRPr sz="5300"/>
          </a:p>
        </p:txBody>
      </p:sp>
      <p:sp>
        <p:nvSpPr>
          <p:cNvPr id="193" name="Google Shape;193;p28"/>
          <p:cNvSpPr txBox="1"/>
          <p:nvPr>
            <p:ph idx="1" type="body"/>
          </p:nvPr>
        </p:nvSpPr>
        <p:spPr>
          <a:xfrm>
            <a:off x="5427113" y="2569733"/>
            <a:ext cx="9784200" cy="5801700"/>
          </a:xfrm>
          <a:prstGeom prst="rect">
            <a:avLst/>
          </a:prstGeom>
        </p:spPr>
        <p:txBody>
          <a:bodyPr anchorCtr="0" anchor="t" bIns="60925" lIns="121875" spcFirstLastPara="1" rIns="121875" wrap="square" tIns="60925">
            <a:normAutofit/>
          </a:bodyPr>
          <a:lstStyle/>
          <a:p>
            <a:pPr indent="0" lvl="0" marL="0" rtl="0" algn="l">
              <a:lnSpc>
                <a:spcPct val="100000"/>
              </a:lnSpc>
              <a:spcBef>
                <a:spcPts val="0"/>
              </a:spcBef>
              <a:spcAft>
                <a:spcPts val="0"/>
              </a:spcAft>
              <a:buNone/>
            </a:pPr>
            <a:r>
              <a:rPr lang="en-US" sz="3200">
                <a:solidFill>
                  <a:schemeClr val="dk1"/>
                </a:solidFill>
              </a:rPr>
              <a:t>Consider:</a:t>
            </a:r>
            <a:endParaRPr sz="3200">
              <a:solidFill>
                <a:schemeClr val="dk1"/>
              </a:solidFill>
            </a:endParaRPr>
          </a:p>
          <a:p>
            <a:pPr indent="0" lvl="0" marL="0" rtl="0" algn="l">
              <a:lnSpc>
                <a:spcPct val="100000"/>
              </a:lnSpc>
              <a:spcBef>
                <a:spcPts val="0"/>
              </a:spcBef>
              <a:spcAft>
                <a:spcPts val="0"/>
              </a:spcAft>
              <a:buNone/>
            </a:pPr>
            <a:r>
              <a:t/>
            </a:r>
            <a:endParaRPr sz="3100">
              <a:solidFill>
                <a:schemeClr val="dk1"/>
              </a:solidFill>
            </a:endParaRPr>
          </a:p>
          <a:p>
            <a:pPr indent="0" lvl="0" marL="0" rtl="0" algn="l">
              <a:lnSpc>
                <a:spcPct val="100000"/>
              </a:lnSpc>
              <a:spcBef>
                <a:spcPts val="0"/>
              </a:spcBef>
              <a:spcAft>
                <a:spcPts val="0"/>
              </a:spcAft>
              <a:buClr>
                <a:schemeClr val="dk1"/>
              </a:buClr>
              <a:buSzPts val="1500"/>
              <a:buFont typeface="Arial"/>
              <a:buNone/>
            </a:pPr>
            <a:r>
              <a:rPr lang="en-US" sz="2900">
                <a:solidFill>
                  <a:schemeClr val="dk1"/>
                </a:solidFill>
              </a:rPr>
              <a:t>What array of services are most important to address the food and nutrition gaps in Medicaid for children and families and what changes to the systems of food supports would be needed to deliver those benefits?</a:t>
            </a:r>
            <a:endParaRPr sz="5200"/>
          </a:p>
        </p:txBody>
      </p:sp>
      <p:grpSp>
        <p:nvGrpSpPr>
          <p:cNvPr id="194" name="Google Shape;194;p28"/>
          <p:cNvGrpSpPr/>
          <p:nvPr/>
        </p:nvGrpSpPr>
        <p:grpSpPr>
          <a:xfrm>
            <a:off x="1117052" y="2313711"/>
            <a:ext cx="3214714" cy="5218270"/>
            <a:chOff x="8900525" y="682925"/>
            <a:chExt cx="2412000" cy="3913800"/>
          </a:xfrm>
        </p:grpSpPr>
        <p:sp>
          <p:nvSpPr>
            <p:cNvPr id="195" name="Google Shape;195;p28"/>
            <p:cNvSpPr/>
            <p:nvPr/>
          </p:nvSpPr>
          <p:spPr>
            <a:xfrm>
              <a:off x="8900525" y="682925"/>
              <a:ext cx="2412000" cy="3913800"/>
            </a:xfrm>
            <a:prstGeom prst="rect">
              <a:avLst/>
            </a:prstGeom>
            <a:solidFill>
              <a:srgbClr val="C9DEEC"/>
            </a:solidFill>
            <a:ln>
              <a:noFill/>
            </a:ln>
          </p:spPr>
          <p:txBody>
            <a:bodyPr anchorCtr="0" anchor="ctr" bIns="121875" lIns="121875" spcFirstLastPara="1" rIns="121875" wrap="square" tIns="121875">
              <a:noAutofit/>
            </a:bodyPr>
            <a:lstStyle/>
            <a:p>
              <a:pPr indent="0" lvl="0" marL="0" rtl="0" algn="ctr">
                <a:spcBef>
                  <a:spcPts val="0"/>
                </a:spcBef>
                <a:spcAft>
                  <a:spcPts val="0"/>
                </a:spcAft>
                <a:buNone/>
              </a:pPr>
              <a:r>
                <a:t/>
              </a:r>
              <a:endParaRPr sz="1900">
                <a:latin typeface="Georgia"/>
                <a:ea typeface="Georgia"/>
                <a:cs typeface="Georgia"/>
                <a:sym typeface="Georgia"/>
              </a:endParaRPr>
            </a:p>
          </p:txBody>
        </p:sp>
        <p:sp>
          <p:nvSpPr>
            <p:cNvPr id="196" name="Google Shape;196;p28"/>
            <p:cNvSpPr txBox="1"/>
            <p:nvPr/>
          </p:nvSpPr>
          <p:spPr>
            <a:xfrm>
              <a:off x="9054125" y="1487050"/>
              <a:ext cx="2104800" cy="24711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Clr>
                  <a:schemeClr val="dk1"/>
                </a:buClr>
                <a:buSzPts val="1500"/>
                <a:buFont typeface="Arial"/>
                <a:buNone/>
              </a:pPr>
              <a:r>
                <a:rPr lang="en-US" sz="2400">
                  <a:solidFill>
                    <a:schemeClr val="dk1"/>
                  </a:solidFill>
                  <a:latin typeface="Georgia"/>
                  <a:ea typeface="Georgia"/>
                  <a:cs typeface="Georgia"/>
                  <a:sym typeface="Georgia"/>
                </a:rPr>
                <a:t>There are different options to address food insecurity in Medicaid and each has their own rules and opportunities. </a:t>
              </a:r>
              <a:endParaRPr sz="3900">
                <a:solidFill>
                  <a:srgbClr val="2B2C42"/>
                </a:solidFill>
                <a:latin typeface="Georgia"/>
                <a:ea typeface="Georgia"/>
                <a:cs typeface="Georgia"/>
                <a:sym typeface="Georgia"/>
              </a:endParaRPr>
            </a:p>
          </p:txBody>
        </p:sp>
        <p:sp>
          <p:nvSpPr>
            <p:cNvPr id="197" name="Google Shape;197;p28"/>
            <p:cNvSpPr txBox="1"/>
            <p:nvPr/>
          </p:nvSpPr>
          <p:spPr>
            <a:xfrm>
              <a:off x="9054125" y="919475"/>
              <a:ext cx="2104800" cy="3783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US" sz="2800">
                  <a:solidFill>
                    <a:srgbClr val="2B2C42"/>
                  </a:solidFill>
                  <a:latin typeface="Libre Franklin"/>
                  <a:ea typeface="Libre Franklin"/>
                  <a:cs typeface="Libre Franklin"/>
                  <a:sym typeface="Libre Franklin"/>
                </a:rPr>
                <a:t>Key Takeaway</a:t>
              </a:r>
              <a:endParaRPr b="1" sz="2800">
                <a:solidFill>
                  <a:srgbClr val="2B2C42"/>
                </a:solidFill>
                <a:latin typeface="Libre Franklin"/>
                <a:ea typeface="Libre Franklin"/>
                <a:cs typeface="Libre Franklin"/>
                <a:sym typeface="Libre Franklin"/>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7"/>
          <p:cNvSpPr txBox="1"/>
          <p:nvPr>
            <p:ph type="ctrTitle"/>
          </p:nvPr>
        </p:nvSpPr>
        <p:spPr>
          <a:xfrm>
            <a:off x="853033" y="1108653"/>
            <a:ext cx="8177400" cy="3183600"/>
          </a:xfrm>
          <a:prstGeom prst="rect">
            <a:avLst/>
          </a:prstGeom>
          <a:noFill/>
          <a:ln>
            <a:noFill/>
          </a:ln>
        </p:spPr>
        <p:txBody>
          <a:bodyPr anchorCtr="0" anchor="b" bIns="60925" lIns="121875" spcFirstLastPara="1" rIns="121875" wrap="square" tIns="60925">
            <a:normAutofit/>
          </a:bodyPr>
          <a:lstStyle/>
          <a:p>
            <a:pPr indent="0" lvl="0" marL="0" rtl="0" algn="l">
              <a:lnSpc>
                <a:spcPct val="90000"/>
              </a:lnSpc>
              <a:spcBef>
                <a:spcPts val="0"/>
              </a:spcBef>
              <a:spcAft>
                <a:spcPts val="0"/>
              </a:spcAft>
              <a:buClr>
                <a:srgbClr val="2B2C42"/>
              </a:buClr>
              <a:buSzPts val="3700"/>
              <a:buFont typeface="Libre Franklin"/>
              <a:buNone/>
            </a:pPr>
            <a:r>
              <a:rPr lang="en-US" sz="3700">
                <a:solidFill>
                  <a:srgbClr val="2B2C42"/>
                </a:solidFill>
                <a:latin typeface="Libre Franklin"/>
                <a:ea typeface="Libre Franklin"/>
                <a:cs typeface="Libre Franklin"/>
                <a:sym typeface="Libre Franklin"/>
              </a:rPr>
              <a:t>Module 5:</a:t>
            </a:r>
            <a:endParaRPr/>
          </a:p>
        </p:txBody>
      </p:sp>
      <p:sp>
        <p:nvSpPr>
          <p:cNvPr id="108" name="Google Shape;108;p17"/>
          <p:cNvSpPr txBox="1"/>
          <p:nvPr>
            <p:ph idx="1" type="subTitle"/>
          </p:nvPr>
        </p:nvSpPr>
        <p:spPr>
          <a:xfrm>
            <a:off x="853032" y="4292120"/>
            <a:ext cx="10837200" cy="2207700"/>
          </a:xfrm>
          <a:prstGeom prst="rect">
            <a:avLst/>
          </a:prstGeom>
          <a:noFill/>
          <a:ln>
            <a:noFill/>
          </a:ln>
        </p:spPr>
        <p:txBody>
          <a:bodyPr anchorCtr="0" anchor="t" bIns="60925" lIns="121875" spcFirstLastPara="1" rIns="121875" wrap="square" tIns="60925">
            <a:normAutofit/>
          </a:bodyPr>
          <a:lstStyle/>
          <a:p>
            <a:pPr indent="0" lvl="0" marL="0" marR="0" rtl="0" algn="l">
              <a:lnSpc>
                <a:spcPct val="90000"/>
              </a:lnSpc>
              <a:spcBef>
                <a:spcPts val="0"/>
              </a:spcBef>
              <a:spcAft>
                <a:spcPts val="0"/>
              </a:spcAft>
              <a:buClr>
                <a:srgbClr val="2B2C42"/>
              </a:buClr>
              <a:buSzPts val="6400"/>
              <a:buFont typeface="Arial"/>
              <a:buNone/>
            </a:pPr>
            <a:r>
              <a:rPr lang="en-US" sz="6400">
                <a:solidFill>
                  <a:srgbClr val="2B2C42"/>
                </a:solidFill>
                <a:latin typeface="Libre Franklin"/>
                <a:ea typeface="Libre Franklin"/>
                <a:cs typeface="Libre Franklin"/>
                <a:sym typeface="Libre Franklin"/>
              </a:rPr>
              <a:t>Medicaid Policy Levers to Address Social Needs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8"/>
          <p:cNvSpPr txBox="1"/>
          <p:nvPr>
            <p:ph type="title"/>
          </p:nvPr>
        </p:nvSpPr>
        <p:spPr>
          <a:xfrm>
            <a:off x="1117163" y="486833"/>
            <a:ext cx="14015400" cy="1767300"/>
          </a:xfrm>
          <a:prstGeom prst="rect">
            <a:avLst/>
          </a:prstGeom>
        </p:spPr>
        <p:txBody>
          <a:bodyPr anchorCtr="0" anchor="ctr" bIns="60925" lIns="121875" spcFirstLastPara="1" rIns="121875" wrap="square" tIns="60925">
            <a:normAutofit/>
          </a:bodyPr>
          <a:lstStyle/>
          <a:p>
            <a:pPr indent="0" lvl="0" marL="0" rtl="0" algn="l">
              <a:spcBef>
                <a:spcPts val="0"/>
              </a:spcBef>
              <a:spcAft>
                <a:spcPts val="0"/>
              </a:spcAft>
              <a:buNone/>
            </a:pPr>
            <a:r>
              <a:rPr lang="en-US" sz="5600"/>
              <a:t>In this module you will learn about:</a:t>
            </a:r>
            <a:endParaRPr sz="5600"/>
          </a:p>
        </p:txBody>
      </p:sp>
      <p:sp>
        <p:nvSpPr>
          <p:cNvPr id="115" name="Google Shape;115;p18"/>
          <p:cNvSpPr txBox="1"/>
          <p:nvPr>
            <p:ph idx="1" type="body"/>
          </p:nvPr>
        </p:nvSpPr>
        <p:spPr>
          <a:xfrm>
            <a:off x="1117163" y="2797017"/>
            <a:ext cx="14015400" cy="5801700"/>
          </a:xfrm>
          <a:prstGeom prst="rect">
            <a:avLst/>
          </a:prstGeom>
        </p:spPr>
        <p:txBody>
          <a:bodyPr anchorCtr="0" anchor="t" bIns="60925" lIns="121875" spcFirstLastPara="1" rIns="121875" wrap="square" tIns="60925">
            <a:normAutofit/>
          </a:bodyPr>
          <a:lstStyle/>
          <a:p>
            <a:pPr indent="-469900" lvl="0" marL="457200" rtl="0" algn="l">
              <a:lnSpc>
                <a:spcPct val="200000"/>
              </a:lnSpc>
              <a:spcBef>
                <a:spcPts val="1300"/>
              </a:spcBef>
              <a:spcAft>
                <a:spcPts val="0"/>
              </a:spcAft>
              <a:buSzPts val="3800"/>
              <a:buChar char="•"/>
            </a:pPr>
            <a:r>
              <a:rPr lang="en-US" sz="3800"/>
              <a:t>State Plan Amendments</a:t>
            </a:r>
            <a:endParaRPr sz="3800"/>
          </a:p>
          <a:p>
            <a:pPr indent="-469900" lvl="0" marL="457200" rtl="0" algn="l">
              <a:lnSpc>
                <a:spcPct val="200000"/>
              </a:lnSpc>
              <a:spcBef>
                <a:spcPts val="0"/>
              </a:spcBef>
              <a:spcAft>
                <a:spcPts val="0"/>
              </a:spcAft>
              <a:buSzPts val="3800"/>
              <a:buChar char="•"/>
            </a:pPr>
            <a:r>
              <a:rPr lang="en-US" sz="3800"/>
              <a:t>Medicaid Waivers</a:t>
            </a:r>
            <a:endParaRPr sz="3800"/>
          </a:p>
          <a:p>
            <a:pPr indent="-469900" lvl="0" marL="457200" rtl="0" algn="l">
              <a:lnSpc>
                <a:spcPct val="200000"/>
              </a:lnSpc>
              <a:spcBef>
                <a:spcPts val="0"/>
              </a:spcBef>
              <a:spcAft>
                <a:spcPts val="0"/>
              </a:spcAft>
              <a:buSzPts val="3800"/>
              <a:buChar char="•"/>
            </a:pPr>
            <a:r>
              <a:rPr lang="en-US" sz="3800"/>
              <a:t>Managed Care Flexibilities </a:t>
            </a:r>
            <a:endParaRPr sz="3800"/>
          </a:p>
        </p:txBody>
      </p:sp>
      <p:pic>
        <p:nvPicPr>
          <p:cNvPr id="116" name="Google Shape;116;p18"/>
          <p:cNvPicPr preferRelativeResize="0"/>
          <p:nvPr/>
        </p:nvPicPr>
        <p:blipFill>
          <a:blip r:embed="rId3">
            <a:alphaModFix/>
          </a:blip>
          <a:stretch>
            <a:fillRect/>
          </a:stretch>
        </p:blipFill>
        <p:spPr>
          <a:xfrm>
            <a:off x="8678899" y="2507250"/>
            <a:ext cx="6186701" cy="4129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type="ctrTitle"/>
          </p:nvPr>
        </p:nvSpPr>
        <p:spPr>
          <a:xfrm>
            <a:off x="2031206" y="3408632"/>
            <a:ext cx="12187200" cy="1783200"/>
          </a:xfrm>
          <a:prstGeom prst="rect">
            <a:avLst/>
          </a:prstGeom>
        </p:spPr>
        <p:txBody>
          <a:bodyPr anchorCtr="0" anchor="b" bIns="60925" lIns="121875" spcFirstLastPara="1" rIns="121875" wrap="square" tIns="60925">
            <a:normAutofit/>
          </a:bodyPr>
          <a:lstStyle/>
          <a:p>
            <a:pPr indent="0" lvl="0" marL="0" rtl="0" algn="ctr">
              <a:spcBef>
                <a:spcPts val="0"/>
              </a:spcBef>
              <a:spcAft>
                <a:spcPts val="0"/>
              </a:spcAft>
              <a:buNone/>
            </a:pPr>
            <a:r>
              <a:rPr lang="en-US" sz="5700">
                <a:latin typeface="Georgia"/>
                <a:ea typeface="Georgia"/>
                <a:cs typeface="Georgia"/>
                <a:sym typeface="Georgia"/>
              </a:rPr>
              <a:t>State Plan Amendments</a:t>
            </a:r>
            <a:endParaRPr sz="5700">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ph type="ctrTitle"/>
          </p:nvPr>
        </p:nvSpPr>
        <p:spPr>
          <a:xfrm>
            <a:off x="2031206" y="3408632"/>
            <a:ext cx="12187200" cy="1783200"/>
          </a:xfrm>
          <a:prstGeom prst="rect">
            <a:avLst/>
          </a:prstGeom>
        </p:spPr>
        <p:txBody>
          <a:bodyPr anchorCtr="0" anchor="b" bIns="60925" lIns="121875" spcFirstLastPara="1" rIns="121875" wrap="square" tIns="60925">
            <a:normAutofit/>
          </a:bodyPr>
          <a:lstStyle/>
          <a:p>
            <a:pPr indent="0" lvl="0" marL="0" rtl="0" algn="ctr">
              <a:spcBef>
                <a:spcPts val="0"/>
              </a:spcBef>
              <a:spcAft>
                <a:spcPts val="0"/>
              </a:spcAft>
              <a:buNone/>
            </a:pPr>
            <a:r>
              <a:rPr lang="en-US" sz="5700">
                <a:latin typeface="Georgia"/>
                <a:ea typeface="Georgia"/>
                <a:cs typeface="Georgia"/>
                <a:sym typeface="Georgia"/>
              </a:rPr>
              <a:t>Medicaid Waivers</a:t>
            </a:r>
            <a:endParaRPr sz="5700">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txBox="1"/>
          <p:nvPr>
            <p:ph type="title"/>
          </p:nvPr>
        </p:nvSpPr>
        <p:spPr>
          <a:xfrm>
            <a:off x="1117163" y="486833"/>
            <a:ext cx="14015400" cy="1767600"/>
          </a:xfrm>
          <a:prstGeom prst="rect">
            <a:avLst/>
          </a:prstGeom>
        </p:spPr>
        <p:txBody>
          <a:bodyPr anchorCtr="0" anchor="ctr" bIns="60925" lIns="121875" spcFirstLastPara="1" rIns="121875" wrap="square" tIns="60925">
            <a:normAutofit/>
          </a:bodyPr>
          <a:lstStyle/>
          <a:p>
            <a:pPr indent="0" lvl="0" marL="0" rtl="0" algn="l">
              <a:spcBef>
                <a:spcPts val="0"/>
              </a:spcBef>
              <a:spcAft>
                <a:spcPts val="0"/>
              </a:spcAft>
              <a:buNone/>
            </a:pPr>
            <a:r>
              <a:rPr lang="en-US" sz="4800"/>
              <a:t>Section </a:t>
            </a:r>
            <a:r>
              <a:rPr lang="en-US" sz="4800"/>
              <a:t>1115 Demonstration Waivers</a:t>
            </a:r>
            <a:endParaRPr sz="4800"/>
          </a:p>
        </p:txBody>
      </p:sp>
      <p:sp>
        <p:nvSpPr>
          <p:cNvPr id="135" name="Google Shape;135;p21"/>
          <p:cNvSpPr txBox="1"/>
          <p:nvPr>
            <p:ph idx="1" type="body"/>
          </p:nvPr>
        </p:nvSpPr>
        <p:spPr>
          <a:xfrm>
            <a:off x="1117163" y="2049500"/>
            <a:ext cx="14015400" cy="5801700"/>
          </a:xfrm>
          <a:prstGeom prst="rect">
            <a:avLst/>
          </a:prstGeom>
        </p:spPr>
        <p:txBody>
          <a:bodyPr anchorCtr="0" anchor="t" bIns="60925" lIns="121875" spcFirstLastPara="1" rIns="121875" wrap="square" tIns="60925">
            <a:normAutofit/>
          </a:bodyPr>
          <a:lstStyle/>
          <a:p>
            <a:pPr indent="-463550" lvl="0" marL="609600" rtl="0" algn="l">
              <a:lnSpc>
                <a:spcPct val="100000"/>
              </a:lnSpc>
              <a:spcBef>
                <a:spcPts val="0"/>
              </a:spcBef>
              <a:spcAft>
                <a:spcPts val="0"/>
              </a:spcAft>
              <a:buClr>
                <a:srgbClr val="2B2C42"/>
              </a:buClr>
              <a:buSzPts val="2500"/>
              <a:buChar char="●"/>
            </a:pPr>
            <a:r>
              <a:rPr lang="en-US" sz="2500">
                <a:solidFill>
                  <a:srgbClr val="2B2C42"/>
                </a:solidFill>
              </a:rPr>
              <a:t>Allow states to </a:t>
            </a:r>
            <a:r>
              <a:rPr b="1" lang="en-US" sz="2500">
                <a:solidFill>
                  <a:srgbClr val="2B2C42"/>
                </a:solidFill>
              </a:rPr>
              <a:t>test new approaches in Medicaid</a:t>
            </a:r>
            <a:endParaRPr b="1" sz="2500">
              <a:solidFill>
                <a:srgbClr val="2B2C42"/>
              </a:solidFill>
            </a:endParaRPr>
          </a:p>
          <a:p>
            <a:pPr indent="-463550" lvl="0" marL="609600" rtl="0" algn="l">
              <a:lnSpc>
                <a:spcPct val="100000"/>
              </a:lnSpc>
              <a:spcBef>
                <a:spcPts val="1300"/>
              </a:spcBef>
              <a:spcAft>
                <a:spcPts val="0"/>
              </a:spcAft>
              <a:buClr>
                <a:srgbClr val="2B2C42"/>
              </a:buClr>
              <a:buSzPts val="2500"/>
              <a:buChar char="●"/>
            </a:pPr>
            <a:r>
              <a:rPr lang="en-US" sz="2500">
                <a:solidFill>
                  <a:srgbClr val="2B2C42"/>
                </a:solidFill>
              </a:rPr>
              <a:t>CMS interest in waivers that address </a:t>
            </a:r>
            <a:r>
              <a:rPr b="1" lang="en-US" sz="2500">
                <a:solidFill>
                  <a:srgbClr val="2B2C42"/>
                </a:solidFill>
              </a:rPr>
              <a:t>Health Related Social Needs (HRSNs)</a:t>
            </a:r>
            <a:r>
              <a:rPr lang="en-US" sz="2500">
                <a:solidFill>
                  <a:srgbClr val="2B2C42"/>
                </a:solidFill>
              </a:rPr>
              <a:t>, like food and housing </a:t>
            </a:r>
            <a:endParaRPr sz="2500">
              <a:solidFill>
                <a:srgbClr val="2B2C42"/>
              </a:solidFill>
            </a:endParaRPr>
          </a:p>
          <a:p>
            <a:pPr indent="-463550" lvl="0" marL="609600" rtl="0" algn="l">
              <a:lnSpc>
                <a:spcPct val="115000"/>
              </a:lnSpc>
              <a:spcBef>
                <a:spcPts val="1300"/>
              </a:spcBef>
              <a:spcAft>
                <a:spcPts val="0"/>
              </a:spcAft>
              <a:buClr>
                <a:srgbClr val="2B2C42"/>
              </a:buClr>
              <a:buSzPts val="2500"/>
              <a:buChar char="●"/>
            </a:pPr>
            <a:r>
              <a:rPr lang="en-US" sz="2500">
                <a:solidFill>
                  <a:srgbClr val="2B2C42"/>
                </a:solidFill>
              </a:rPr>
              <a:t>HRSN expenditure cannot exceed </a:t>
            </a:r>
            <a:r>
              <a:rPr b="1" lang="en-US" sz="2500">
                <a:solidFill>
                  <a:srgbClr val="2B2C42"/>
                </a:solidFill>
              </a:rPr>
              <a:t>3% of state’s annual total Medicaid spend. </a:t>
            </a:r>
            <a:r>
              <a:rPr lang="en-US" sz="2500">
                <a:solidFill>
                  <a:srgbClr val="2B2C42"/>
                </a:solidFill>
              </a:rPr>
              <a:t>Up to 15% of HRSN spend can be used for infrastructure</a:t>
            </a:r>
            <a:r>
              <a:rPr lang="en-US" sz="2500">
                <a:solidFill>
                  <a:srgbClr val="2B2C42"/>
                </a:solidFill>
                <a:latin typeface="Arial"/>
                <a:ea typeface="Arial"/>
                <a:cs typeface="Arial"/>
                <a:sym typeface="Arial"/>
              </a:rPr>
              <a:t>.</a:t>
            </a:r>
            <a:endParaRPr sz="2500">
              <a:solidFill>
                <a:srgbClr val="2B2C42"/>
              </a:solidFill>
              <a:latin typeface="Arial"/>
              <a:ea typeface="Arial"/>
              <a:cs typeface="Arial"/>
              <a:sym typeface="Arial"/>
            </a:endParaRPr>
          </a:p>
          <a:p>
            <a:pPr indent="-463550" lvl="0" marL="609600" rtl="0" algn="l">
              <a:lnSpc>
                <a:spcPct val="115000"/>
              </a:lnSpc>
              <a:spcBef>
                <a:spcPts val="1300"/>
              </a:spcBef>
              <a:spcAft>
                <a:spcPts val="0"/>
              </a:spcAft>
              <a:buClr>
                <a:srgbClr val="2B2C42"/>
              </a:buClr>
              <a:buSzPts val="2500"/>
              <a:buFont typeface="Georgia"/>
              <a:buChar char="●"/>
            </a:pPr>
            <a:r>
              <a:rPr lang="en-US" sz="2500">
                <a:solidFill>
                  <a:srgbClr val="2B2C42"/>
                </a:solidFill>
              </a:rPr>
              <a:t>Allowable nutrition services include:</a:t>
            </a:r>
            <a:endParaRPr sz="2500">
              <a:solidFill>
                <a:srgbClr val="2B2C42"/>
              </a:solidFill>
            </a:endParaRPr>
          </a:p>
          <a:p>
            <a:pPr indent="-450850" lvl="1" marL="1219200" rtl="0" algn="l">
              <a:lnSpc>
                <a:spcPct val="115000"/>
              </a:lnSpc>
              <a:spcBef>
                <a:spcPts val="1300"/>
              </a:spcBef>
              <a:spcAft>
                <a:spcPts val="0"/>
              </a:spcAft>
              <a:buClr>
                <a:srgbClr val="2B2C42"/>
              </a:buClr>
              <a:buSzPts val="2300"/>
              <a:buChar char="○"/>
            </a:pPr>
            <a:r>
              <a:rPr lang="en-US" sz="2300">
                <a:solidFill>
                  <a:srgbClr val="2B2C42"/>
                </a:solidFill>
              </a:rPr>
              <a:t>Nutritional counseling and education</a:t>
            </a:r>
            <a:endParaRPr sz="2300">
              <a:solidFill>
                <a:srgbClr val="2B2C42"/>
              </a:solidFill>
            </a:endParaRPr>
          </a:p>
          <a:p>
            <a:pPr indent="-450850" lvl="1" marL="1219200" rtl="0" algn="l">
              <a:lnSpc>
                <a:spcPct val="115000"/>
              </a:lnSpc>
              <a:spcBef>
                <a:spcPts val="1300"/>
              </a:spcBef>
              <a:spcAft>
                <a:spcPts val="0"/>
              </a:spcAft>
              <a:buClr>
                <a:srgbClr val="2B2C42"/>
              </a:buClr>
              <a:buSzPts val="2300"/>
              <a:buChar char="○"/>
            </a:pPr>
            <a:r>
              <a:rPr lang="en-US" sz="2300">
                <a:solidFill>
                  <a:srgbClr val="2B2C42"/>
                </a:solidFill>
              </a:rPr>
              <a:t>Medically tailored meals</a:t>
            </a:r>
            <a:endParaRPr sz="2300">
              <a:solidFill>
                <a:srgbClr val="2B2C42"/>
              </a:solidFill>
            </a:endParaRPr>
          </a:p>
          <a:p>
            <a:pPr indent="-450850" lvl="1" marL="1219200" rtl="0" algn="l">
              <a:lnSpc>
                <a:spcPct val="115000"/>
              </a:lnSpc>
              <a:spcBef>
                <a:spcPts val="1300"/>
              </a:spcBef>
              <a:spcAft>
                <a:spcPts val="0"/>
              </a:spcAft>
              <a:buClr>
                <a:srgbClr val="2B2C42"/>
              </a:buClr>
              <a:buSzPts val="2300"/>
              <a:buChar char="○"/>
            </a:pPr>
            <a:r>
              <a:rPr lang="en-US" sz="2300">
                <a:solidFill>
                  <a:srgbClr val="2B2C42"/>
                </a:solidFill>
              </a:rPr>
              <a:t>Food pantry stocking</a:t>
            </a:r>
            <a:endParaRPr sz="2300">
              <a:solidFill>
                <a:srgbClr val="2B2C42"/>
              </a:solidFill>
            </a:endParaRPr>
          </a:p>
          <a:p>
            <a:pPr indent="-450850" lvl="1" marL="1219200" rtl="0" algn="l">
              <a:lnSpc>
                <a:spcPct val="115000"/>
              </a:lnSpc>
              <a:spcBef>
                <a:spcPts val="1300"/>
              </a:spcBef>
              <a:spcAft>
                <a:spcPts val="1300"/>
              </a:spcAft>
              <a:buClr>
                <a:srgbClr val="2B2C42"/>
              </a:buClr>
              <a:buSzPts val="2300"/>
              <a:buChar char="○"/>
            </a:pPr>
            <a:r>
              <a:rPr lang="en-US" sz="2300">
                <a:solidFill>
                  <a:srgbClr val="2B2C42"/>
                </a:solidFill>
              </a:rPr>
              <a:t>Fruit and vegetable prescriptions </a:t>
            </a:r>
            <a:endParaRPr sz="3100">
              <a:solidFill>
                <a:srgbClr val="2B2C42"/>
              </a:solidFill>
            </a:endParaRPr>
          </a:p>
        </p:txBody>
      </p:sp>
      <p:sp>
        <p:nvSpPr>
          <p:cNvPr id="136" name="Google Shape;136;p21"/>
          <p:cNvSpPr txBox="1"/>
          <p:nvPr/>
        </p:nvSpPr>
        <p:spPr>
          <a:xfrm>
            <a:off x="11553152" y="7725100"/>
            <a:ext cx="3998400" cy="1092900"/>
          </a:xfrm>
          <a:prstGeom prst="rect">
            <a:avLst/>
          </a:prstGeom>
          <a:noFill/>
          <a:ln>
            <a:noFill/>
          </a:ln>
        </p:spPr>
        <p:txBody>
          <a:bodyPr anchorCtr="0" anchor="t" bIns="121875" lIns="121875" spcFirstLastPara="1" rIns="121875" wrap="square" tIns="121875">
            <a:spAutoFit/>
          </a:bodyPr>
          <a:lstStyle/>
          <a:p>
            <a:pPr indent="-609600" lvl="0" marL="0" rtl="0" algn="r">
              <a:spcBef>
                <a:spcPts val="0"/>
              </a:spcBef>
              <a:spcAft>
                <a:spcPts val="0"/>
              </a:spcAft>
              <a:buNone/>
            </a:pPr>
            <a:r>
              <a:rPr lang="en-US" sz="1100">
                <a:solidFill>
                  <a:srgbClr val="625B57"/>
                </a:solidFill>
              </a:rPr>
              <a:t>Source: Jantz, K. (2023, August 3). </a:t>
            </a:r>
            <a:r>
              <a:rPr i="1" lang="en-US" sz="1100">
                <a:solidFill>
                  <a:srgbClr val="625B57"/>
                </a:solidFill>
              </a:rPr>
              <a:t>Medicaid flexibilities to address Health-Related social needs: A stakeholders guide</a:t>
            </a:r>
            <a:r>
              <a:rPr lang="en-US" sz="1100">
                <a:solidFill>
                  <a:srgbClr val="625B57"/>
                </a:solidFill>
              </a:rPr>
              <a:t>. HealthBegins. </a:t>
            </a:r>
            <a:r>
              <a:rPr lang="en-US" sz="1100" u="sng">
                <a:solidFill>
                  <a:schemeClr val="hlink"/>
                </a:solidFill>
                <a:hlinkClick r:id="rId3"/>
              </a:rPr>
              <a:t>https://healthbegins.org/medicaid-flexibilities-to-address-health-related-social-needs-a-stakeholders-guide/</a:t>
            </a:r>
            <a:r>
              <a:rPr lang="en-US" sz="1100">
                <a:solidFill>
                  <a:srgbClr val="625B57"/>
                </a:solidFill>
              </a:rPr>
              <a:t> </a:t>
            </a:r>
            <a:endParaRPr sz="1100">
              <a:solidFill>
                <a:srgbClr val="625B57"/>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2"/>
          <p:cNvSpPr txBox="1"/>
          <p:nvPr>
            <p:ph type="ctrTitle"/>
          </p:nvPr>
        </p:nvSpPr>
        <p:spPr>
          <a:xfrm>
            <a:off x="2031206" y="3408632"/>
            <a:ext cx="12187200" cy="1783200"/>
          </a:xfrm>
          <a:prstGeom prst="rect">
            <a:avLst/>
          </a:prstGeom>
        </p:spPr>
        <p:txBody>
          <a:bodyPr anchorCtr="0" anchor="b" bIns="60925" lIns="121875" spcFirstLastPara="1" rIns="121875" wrap="square" tIns="60925">
            <a:normAutofit/>
          </a:bodyPr>
          <a:lstStyle/>
          <a:p>
            <a:pPr indent="0" lvl="0" marL="0" rtl="0" algn="ctr">
              <a:spcBef>
                <a:spcPts val="0"/>
              </a:spcBef>
              <a:spcAft>
                <a:spcPts val="0"/>
              </a:spcAft>
              <a:buNone/>
            </a:pPr>
            <a:r>
              <a:rPr lang="en-US" sz="5700">
                <a:latin typeface="Georgia"/>
                <a:ea typeface="Georgia"/>
                <a:cs typeface="Georgia"/>
                <a:sym typeface="Georgia"/>
              </a:rPr>
              <a:t>Managed Care Flexibilities</a:t>
            </a:r>
            <a:endParaRPr sz="5700">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type="title"/>
          </p:nvPr>
        </p:nvSpPr>
        <p:spPr>
          <a:xfrm>
            <a:off x="1117113" y="460108"/>
            <a:ext cx="14015400" cy="1767600"/>
          </a:xfrm>
          <a:prstGeom prst="rect">
            <a:avLst/>
          </a:prstGeom>
        </p:spPr>
        <p:txBody>
          <a:bodyPr anchorCtr="0" anchor="ctr" bIns="60925" lIns="121875" spcFirstLastPara="1" rIns="121875" wrap="square" tIns="60925">
            <a:normAutofit/>
          </a:bodyPr>
          <a:lstStyle/>
          <a:p>
            <a:pPr indent="0" lvl="0" marL="0" rtl="0" algn="l">
              <a:spcBef>
                <a:spcPts val="0"/>
              </a:spcBef>
              <a:spcAft>
                <a:spcPts val="0"/>
              </a:spcAft>
              <a:buNone/>
            </a:pPr>
            <a:r>
              <a:rPr lang="en-US"/>
              <a:t>Capitation Rate</a:t>
            </a:r>
            <a:endParaRPr/>
          </a:p>
        </p:txBody>
      </p:sp>
      <p:sp>
        <p:nvSpPr>
          <p:cNvPr id="149" name="Google Shape;149;p23"/>
          <p:cNvSpPr txBox="1"/>
          <p:nvPr/>
        </p:nvSpPr>
        <p:spPr>
          <a:xfrm>
            <a:off x="1245525" y="2227700"/>
            <a:ext cx="7001700" cy="5517900"/>
          </a:xfrm>
          <a:prstGeom prst="rect">
            <a:avLst/>
          </a:prstGeom>
          <a:noFill/>
          <a:ln>
            <a:noFill/>
          </a:ln>
        </p:spPr>
        <p:txBody>
          <a:bodyPr anchorCtr="0" anchor="t" bIns="121875" lIns="121875" spcFirstLastPara="1" rIns="121875" wrap="square" tIns="121875">
            <a:noAutofit/>
          </a:bodyPr>
          <a:lstStyle/>
          <a:p>
            <a:pPr indent="-495300" lvl="0" marL="609600" rtl="0" algn="l">
              <a:spcBef>
                <a:spcPts val="0"/>
              </a:spcBef>
              <a:spcAft>
                <a:spcPts val="0"/>
              </a:spcAft>
              <a:buClr>
                <a:srgbClr val="2B2C42"/>
              </a:buClr>
              <a:buSzPts val="3000"/>
              <a:buFont typeface="Georgia"/>
              <a:buChar char="●"/>
            </a:pPr>
            <a:r>
              <a:rPr lang="en-US" sz="3000">
                <a:solidFill>
                  <a:srgbClr val="2B2C42"/>
                </a:solidFill>
                <a:latin typeface="Georgia"/>
                <a:ea typeface="Georgia"/>
                <a:cs typeface="Georgia"/>
                <a:sym typeface="Georgia"/>
              </a:rPr>
              <a:t>Definition: a fixed amount of money that health organizations are paid, usually at a per member per month (PMPM) rate </a:t>
            </a:r>
            <a:endParaRPr sz="3000">
              <a:solidFill>
                <a:srgbClr val="2B2C42"/>
              </a:solidFill>
              <a:latin typeface="Georgia"/>
              <a:ea typeface="Georgia"/>
              <a:cs typeface="Georgia"/>
              <a:sym typeface="Georgia"/>
            </a:endParaRPr>
          </a:p>
          <a:p>
            <a:pPr indent="0" lvl="0" marL="609600" rtl="0" algn="l">
              <a:spcBef>
                <a:spcPts val="1300"/>
              </a:spcBef>
              <a:spcAft>
                <a:spcPts val="0"/>
              </a:spcAft>
              <a:buNone/>
            </a:pPr>
            <a:r>
              <a:t/>
            </a:r>
            <a:endParaRPr sz="3000">
              <a:solidFill>
                <a:srgbClr val="2B2C42"/>
              </a:solidFill>
              <a:latin typeface="Georgia"/>
              <a:ea typeface="Georgia"/>
              <a:cs typeface="Georgia"/>
              <a:sym typeface="Georgia"/>
            </a:endParaRPr>
          </a:p>
          <a:p>
            <a:pPr indent="-495300" lvl="0" marL="609600" rtl="0" algn="l">
              <a:spcBef>
                <a:spcPts val="1300"/>
              </a:spcBef>
              <a:spcAft>
                <a:spcPts val="0"/>
              </a:spcAft>
              <a:buClr>
                <a:srgbClr val="2B2C42"/>
              </a:buClr>
              <a:buSzPts val="3000"/>
              <a:buFont typeface="Georgia"/>
              <a:buChar char="●"/>
            </a:pPr>
            <a:r>
              <a:rPr lang="en-US" sz="3000">
                <a:solidFill>
                  <a:srgbClr val="2B2C42"/>
                </a:solidFill>
                <a:latin typeface="Georgia"/>
                <a:ea typeface="Georgia"/>
                <a:cs typeface="Georgia"/>
                <a:sym typeface="Georgia"/>
              </a:rPr>
              <a:t>MCOs assume risk for costs above capitation rate</a:t>
            </a:r>
            <a:endParaRPr sz="3000">
              <a:solidFill>
                <a:srgbClr val="2B2C42"/>
              </a:solidFill>
              <a:latin typeface="Georgia"/>
              <a:ea typeface="Georgia"/>
              <a:cs typeface="Georgia"/>
              <a:sym typeface="Georgia"/>
            </a:endParaRPr>
          </a:p>
          <a:p>
            <a:pPr indent="-482600" lvl="1" marL="1219200" rtl="0" algn="l">
              <a:spcBef>
                <a:spcPts val="1300"/>
              </a:spcBef>
              <a:spcAft>
                <a:spcPts val="1300"/>
              </a:spcAft>
              <a:buClr>
                <a:srgbClr val="2B2C42"/>
              </a:buClr>
              <a:buSzPts val="2800"/>
              <a:buFont typeface="Georgia"/>
              <a:buChar char="○"/>
            </a:pPr>
            <a:r>
              <a:rPr lang="en-US" sz="2800">
                <a:solidFill>
                  <a:srgbClr val="2B2C42"/>
                </a:solidFill>
                <a:latin typeface="Georgia"/>
                <a:ea typeface="Georgia"/>
                <a:cs typeface="Georgia"/>
                <a:sym typeface="Georgia"/>
              </a:rPr>
              <a:t>They can invest in </a:t>
            </a:r>
            <a:r>
              <a:rPr lang="en-US" sz="2800">
                <a:solidFill>
                  <a:srgbClr val="2B2C42"/>
                </a:solidFill>
                <a:latin typeface="Georgia"/>
                <a:ea typeface="Georgia"/>
                <a:cs typeface="Georgia"/>
                <a:sym typeface="Georgia"/>
              </a:rPr>
              <a:t>innovative</a:t>
            </a:r>
            <a:r>
              <a:rPr lang="en-US" sz="2800">
                <a:solidFill>
                  <a:srgbClr val="2B2C42"/>
                </a:solidFill>
                <a:latin typeface="Georgia"/>
                <a:ea typeface="Georgia"/>
                <a:cs typeface="Georgia"/>
                <a:sym typeface="Georgia"/>
              </a:rPr>
              <a:t> </a:t>
            </a:r>
            <a:r>
              <a:rPr lang="en-US" sz="2800">
                <a:solidFill>
                  <a:srgbClr val="2B2C42"/>
                </a:solidFill>
                <a:latin typeface="Georgia"/>
                <a:ea typeface="Georgia"/>
                <a:cs typeface="Georgia"/>
                <a:sym typeface="Georgia"/>
              </a:rPr>
              <a:t>solutions to improve cost and lower health costs</a:t>
            </a:r>
            <a:endParaRPr sz="2800">
              <a:solidFill>
                <a:srgbClr val="2B2C42"/>
              </a:solidFill>
              <a:latin typeface="Georgia"/>
              <a:ea typeface="Georgia"/>
              <a:cs typeface="Georgia"/>
              <a:sym typeface="Georgia"/>
            </a:endParaRPr>
          </a:p>
        </p:txBody>
      </p:sp>
      <p:pic>
        <p:nvPicPr>
          <p:cNvPr id="150" name="Google Shape;150;p23"/>
          <p:cNvPicPr preferRelativeResize="0"/>
          <p:nvPr/>
        </p:nvPicPr>
        <p:blipFill>
          <a:blip r:embed="rId3">
            <a:alphaModFix/>
          </a:blip>
          <a:stretch>
            <a:fillRect/>
          </a:stretch>
        </p:blipFill>
        <p:spPr>
          <a:xfrm>
            <a:off x="8446383" y="1627925"/>
            <a:ext cx="7104166" cy="59992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1117163" y="486833"/>
            <a:ext cx="14015400" cy="1767600"/>
          </a:xfrm>
          <a:prstGeom prst="rect">
            <a:avLst/>
          </a:prstGeom>
        </p:spPr>
        <p:txBody>
          <a:bodyPr anchorCtr="0" anchor="ctr" bIns="60925" lIns="121875" spcFirstLastPara="1" rIns="121875" wrap="square" tIns="60925">
            <a:normAutofit/>
          </a:bodyPr>
          <a:lstStyle/>
          <a:p>
            <a:pPr indent="0" lvl="0" marL="0" rtl="0" algn="l">
              <a:spcBef>
                <a:spcPts val="0"/>
              </a:spcBef>
              <a:spcAft>
                <a:spcPts val="0"/>
              </a:spcAft>
              <a:buNone/>
            </a:pPr>
            <a:r>
              <a:rPr lang="en-US" sz="5200"/>
              <a:t>Managed Care Contract Requirements</a:t>
            </a:r>
            <a:endParaRPr sz="5200"/>
          </a:p>
        </p:txBody>
      </p:sp>
      <p:sp>
        <p:nvSpPr>
          <p:cNvPr id="157" name="Google Shape;157;p24"/>
          <p:cNvSpPr txBox="1"/>
          <p:nvPr>
            <p:ph idx="1" type="body"/>
          </p:nvPr>
        </p:nvSpPr>
        <p:spPr>
          <a:xfrm>
            <a:off x="1117163" y="2434167"/>
            <a:ext cx="13902900" cy="5801700"/>
          </a:xfrm>
          <a:prstGeom prst="rect">
            <a:avLst/>
          </a:prstGeom>
        </p:spPr>
        <p:txBody>
          <a:bodyPr anchorCtr="0" anchor="t" bIns="60925" lIns="121875" spcFirstLastPara="1" rIns="121875" wrap="square" tIns="60925">
            <a:normAutofit/>
          </a:bodyPr>
          <a:lstStyle/>
          <a:p>
            <a:pPr indent="-533400" lvl="0" marL="609600" rtl="0" algn="l">
              <a:spcBef>
                <a:spcPts val="1300"/>
              </a:spcBef>
              <a:spcAft>
                <a:spcPts val="0"/>
              </a:spcAft>
              <a:buSzPts val="3600"/>
              <a:buChar char="•"/>
            </a:pPr>
            <a:r>
              <a:rPr lang="en-US" sz="3600"/>
              <a:t>States can create requirements for MCOs around food security in their contract, such as:</a:t>
            </a:r>
            <a:endParaRPr sz="3600"/>
          </a:p>
          <a:p>
            <a:pPr indent="-501650" lvl="1" marL="1219200" rtl="0" algn="l">
              <a:spcBef>
                <a:spcPts val="1300"/>
              </a:spcBef>
              <a:spcAft>
                <a:spcPts val="0"/>
              </a:spcAft>
              <a:buSzPts val="3100"/>
              <a:buChar char="•"/>
            </a:pPr>
            <a:r>
              <a:rPr lang="en-US" sz="3100"/>
              <a:t>S</a:t>
            </a:r>
            <a:r>
              <a:rPr lang="en-US" sz="3100"/>
              <a:t>ocial needs screening</a:t>
            </a:r>
            <a:endParaRPr sz="3100"/>
          </a:p>
          <a:p>
            <a:pPr indent="-501650" lvl="1" marL="1219200" rtl="0" algn="l">
              <a:spcBef>
                <a:spcPts val="1300"/>
              </a:spcBef>
              <a:spcAft>
                <a:spcPts val="0"/>
              </a:spcAft>
              <a:buSzPts val="3100"/>
              <a:buChar char="•"/>
            </a:pPr>
            <a:r>
              <a:rPr lang="en-US" sz="3100"/>
              <a:t>Engagement in social health information exchanges</a:t>
            </a:r>
            <a:endParaRPr sz="3100"/>
          </a:p>
          <a:p>
            <a:pPr indent="-501650" lvl="1" marL="1219200" rtl="0" algn="l">
              <a:spcBef>
                <a:spcPts val="1300"/>
              </a:spcBef>
              <a:spcAft>
                <a:spcPts val="0"/>
              </a:spcAft>
              <a:buSzPts val="3100"/>
              <a:buChar char="•"/>
            </a:pPr>
            <a:r>
              <a:rPr lang="en-US" sz="3100"/>
              <a:t>Care coordination </a:t>
            </a:r>
            <a:endParaRPr sz="3100"/>
          </a:p>
          <a:p>
            <a:pPr indent="-501650" lvl="1" marL="1219200" rtl="0" algn="l">
              <a:spcBef>
                <a:spcPts val="1300"/>
              </a:spcBef>
              <a:spcAft>
                <a:spcPts val="1300"/>
              </a:spcAft>
              <a:buSzPts val="3100"/>
              <a:buChar char="•"/>
            </a:pPr>
            <a:r>
              <a:rPr lang="en-US" sz="3100"/>
              <a:t>Community navigation</a:t>
            </a:r>
            <a:endParaRPr sz="3100"/>
          </a:p>
        </p:txBody>
      </p:sp>
      <p:pic>
        <p:nvPicPr>
          <p:cNvPr id="158" name="Google Shape;158;p24"/>
          <p:cNvPicPr preferRelativeResize="0"/>
          <p:nvPr/>
        </p:nvPicPr>
        <p:blipFill>
          <a:blip r:embed="rId3">
            <a:alphaModFix/>
          </a:blip>
          <a:stretch>
            <a:fillRect/>
          </a:stretch>
        </p:blipFill>
        <p:spPr>
          <a:xfrm>
            <a:off x="8430272" y="5037500"/>
            <a:ext cx="7299147" cy="3414732"/>
          </a:xfrm>
          <a:prstGeom prst="rect">
            <a:avLst/>
          </a:prstGeom>
          <a:noFill/>
          <a:ln cap="flat" cmpd="sng" w="9525">
            <a:solidFill>
              <a:schemeClr val="dk2"/>
            </a:solidFill>
            <a:prstDash val="solid"/>
            <a:round/>
            <a:headEnd len="sm" w="sm" type="none"/>
            <a:tailEnd len="sm" w="sm" type="none"/>
          </a:ln>
        </p:spPr>
      </p:pic>
      <p:sp>
        <p:nvSpPr>
          <p:cNvPr id="159" name="Google Shape;159;p24"/>
          <p:cNvSpPr txBox="1"/>
          <p:nvPr/>
        </p:nvSpPr>
        <p:spPr>
          <a:xfrm>
            <a:off x="9788542" y="8453567"/>
            <a:ext cx="5940900" cy="517200"/>
          </a:xfrm>
          <a:prstGeom prst="rect">
            <a:avLst/>
          </a:prstGeom>
          <a:noFill/>
          <a:ln>
            <a:noFill/>
          </a:ln>
        </p:spPr>
        <p:txBody>
          <a:bodyPr anchorCtr="0" anchor="t" bIns="121875" lIns="121875" spcFirstLastPara="1" rIns="121875" wrap="square" tIns="121875">
            <a:noAutofit/>
          </a:bodyPr>
          <a:lstStyle/>
          <a:p>
            <a:pPr indent="0" lvl="0" marL="0" rtl="0" algn="r">
              <a:spcBef>
                <a:spcPts val="0"/>
              </a:spcBef>
              <a:spcAft>
                <a:spcPts val="0"/>
              </a:spcAft>
              <a:buNone/>
            </a:pPr>
            <a:r>
              <a:rPr lang="en-US" sz="1100">
                <a:solidFill>
                  <a:srgbClr val="2B2C42"/>
                </a:solidFill>
              </a:rPr>
              <a:t>Source: Arizona Health Cost Containment System Contract YH19-0001 </a:t>
            </a:r>
            <a:endParaRPr sz="1100">
              <a:solidFill>
                <a:srgbClr val="2B2C4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