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57" r:id="rId6"/>
    <p:sldMasterId id="2147483858" r:id="rId7"/>
    <p:sldMasterId id="2147483859" r:id="rId8"/>
    <p:sldMasterId id="2147483860" r:id="rId9"/>
    <p:sldMasterId id="2147483861" r:id="rId10"/>
    <p:sldMasterId id="2147483862" r:id="rId11"/>
    <p:sldMasterId id="2147483863" r:id="rId12"/>
    <p:sldMasterId id="2147483864" r:id="rId13"/>
    <p:sldMasterId id="2147483865"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Lst>
  <p:sldSz cy="5143500" cx="9144000"/>
  <p:notesSz cx="6858000" cy="9144000"/>
  <p:embeddedFontLst>
    <p:embeddedFont>
      <p:font typeface="Raleway"/>
      <p:regular r:id="rId66"/>
      <p:bold r:id="rId67"/>
      <p:italic r:id="rId68"/>
      <p:boldItalic r:id="rId69"/>
    </p:embeddedFont>
    <p:embeddedFont>
      <p:font typeface="Proxima Nova"/>
      <p:regular r:id="rId70"/>
      <p:bold r:id="rId71"/>
      <p:italic r:id="rId72"/>
      <p:boldItalic r:id="rId73"/>
    </p:embeddedFont>
    <p:embeddedFont>
      <p:font typeface="Montserrat Light"/>
      <p:regular r:id="rId74"/>
      <p:bold r:id="rId75"/>
      <p:italic r:id="rId76"/>
      <p:boldItalic r:id="rId77"/>
    </p:embeddedFont>
    <p:embeddedFont>
      <p:font typeface="Aleo"/>
      <p:regular r:id="rId78"/>
      <p:bold r:id="rId79"/>
      <p:italic r:id="rId80"/>
      <p:boldItalic r:id="rId81"/>
    </p:embeddedFont>
    <p:embeddedFont>
      <p:font typeface="Century Gothic"/>
      <p:regular r:id="rId82"/>
      <p:bold r:id="rId83"/>
      <p:italic r:id="rId84"/>
      <p:boldItalic r:id="rId85"/>
    </p:embeddedFont>
    <p:embeddedFont>
      <p:font typeface="IBM Plex Sans"/>
      <p:regular r:id="rId86"/>
      <p:bold r:id="rId87"/>
      <p:italic r:id="rId88"/>
      <p:boldItalic r:id="rId89"/>
    </p:embeddedFont>
    <p:embeddedFont>
      <p:font typeface="Play"/>
      <p:regular r:id="rId90"/>
      <p:bold r:id="rId91"/>
    </p:embeddedFont>
    <p:embeddedFont>
      <p:font typeface="Roboto"/>
      <p:regular r:id="rId92"/>
      <p:bold r:id="rId93"/>
      <p:italic r:id="rId94"/>
      <p:boldItalic r:id="rId95"/>
    </p:embeddedFont>
    <p:embeddedFont>
      <p:font typeface="Lato"/>
      <p:regular r:id="rId96"/>
      <p:bold r:id="rId97"/>
      <p:italic r:id="rId98"/>
      <p:boldItalic r:id="rId99"/>
    </p:embeddedFont>
    <p:embeddedFont>
      <p:font typeface="Montserrat"/>
      <p:regular r:id="rId100"/>
      <p:bold r:id="rId101"/>
      <p:italic r:id="rId102"/>
      <p:boldItalic r:id="rId103"/>
    </p:embeddedFont>
    <p:embeddedFont>
      <p:font typeface="Montserrat Medium"/>
      <p:regular r:id="rId104"/>
      <p:bold r:id="rId105"/>
      <p:italic r:id="rId106"/>
      <p:boldItalic r:id="rId107"/>
    </p:embeddedFont>
    <p:embeddedFont>
      <p:font typeface="Open Sans SemiBold"/>
      <p:regular r:id="rId108"/>
      <p:bold r:id="rId109"/>
      <p:italic r:id="rId110"/>
      <p:boldItalic r:id="rId111"/>
    </p:embeddedFont>
    <p:embeddedFont>
      <p:font typeface="Montserrat ExtraLight"/>
      <p:regular r:id="rId112"/>
      <p:bold r:id="rId113"/>
      <p:italic r:id="rId114"/>
      <p:boldItalic r:id="rId115"/>
    </p:embeddedFont>
    <p:embeddedFont>
      <p:font typeface="Quattrocento Sans"/>
      <p:regular r:id="rId116"/>
      <p:bold r:id="rId117"/>
      <p:italic r:id="rId118"/>
      <p:boldItalic r:id="rId119"/>
    </p:embeddedFont>
    <p:embeddedFont>
      <p:font typeface="Poppins SemiBold"/>
      <p:regular r:id="rId120"/>
      <p:bold r:id="rId121"/>
      <p:italic r:id="rId122"/>
      <p:boldItalic r:id="rId123"/>
    </p:embeddedFont>
    <p:embeddedFont>
      <p:font typeface="Varela"/>
      <p:regular r:id="rId124"/>
    </p:embeddedFont>
    <p:embeddedFont>
      <p:font typeface="Open Sans"/>
      <p:regular r:id="rId125"/>
      <p:bold r:id="rId126"/>
      <p:italic r:id="rId127"/>
      <p:boldItalic r:id="rId1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athryn Jantz"/>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8775BA-7A88-48E6-9A1F-8586AB3174A3}">
  <a:tblStyle styleId="{D18775BA-7A88-48E6-9A1F-8586AB3174A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107" Type="http://schemas.openxmlformats.org/officeDocument/2006/relationships/font" Target="fonts/MontserratMedium-boldItalic.fntdata"/><Relationship Id="rId106" Type="http://schemas.openxmlformats.org/officeDocument/2006/relationships/font" Target="fonts/MontserratMedium-italic.fntdata"/><Relationship Id="rId105" Type="http://schemas.openxmlformats.org/officeDocument/2006/relationships/font" Target="fonts/MontserratMedium-bold.fntdata"/><Relationship Id="rId104" Type="http://schemas.openxmlformats.org/officeDocument/2006/relationships/font" Target="fonts/MontserratMedium-regular.fntdata"/><Relationship Id="rId109" Type="http://schemas.openxmlformats.org/officeDocument/2006/relationships/font" Target="fonts/OpenSansSemiBold-bold.fntdata"/><Relationship Id="rId108" Type="http://schemas.openxmlformats.org/officeDocument/2006/relationships/font" Target="fonts/OpenSansSemiBold-regular.fntdata"/><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103" Type="http://schemas.openxmlformats.org/officeDocument/2006/relationships/font" Target="fonts/Montserrat-boldItalic.fntdata"/><Relationship Id="rId102" Type="http://schemas.openxmlformats.org/officeDocument/2006/relationships/font" Target="fonts/Montserrat-italic.fntdata"/><Relationship Id="rId101" Type="http://schemas.openxmlformats.org/officeDocument/2006/relationships/font" Target="fonts/Montserrat-bold.fntdata"/><Relationship Id="rId100" Type="http://schemas.openxmlformats.org/officeDocument/2006/relationships/font" Target="fonts/Montserrat-regular.fntdata"/><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128" Type="http://schemas.openxmlformats.org/officeDocument/2006/relationships/font" Target="fonts/OpenSans-boldItalic.fntdata"/><Relationship Id="rId127" Type="http://schemas.openxmlformats.org/officeDocument/2006/relationships/font" Target="fonts/OpenSans-italic.fntdata"/><Relationship Id="rId126" Type="http://schemas.openxmlformats.org/officeDocument/2006/relationships/font" Target="fonts/OpenSans-bold.fntdata"/><Relationship Id="rId26" Type="http://schemas.openxmlformats.org/officeDocument/2006/relationships/slide" Target="slides/slide11.xml"/><Relationship Id="rId121" Type="http://schemas.openxmlformats.org/officeDocument/2006/relationships/font" Target="fonts/PoppinsSemiBold-bold.fntdata"/><Relationship Id="rId25" Type="http://schemas.openxmlformats.org/officeDocument/2006/relationships/slide" Target="slides/slide10.xml"/><Relationship Id="rId120" Type="http://schemas.openxmlformats.org/officeDocument/2006/relationships/font" Target="fonts/PoppinsSemiBold-regular.fntdata"/><Relationship Id="rId28" Type="http://schemas.openxmlformats.org/officeDocument/2006/relationships/slide" Target="slides/slide13.xml"/><Relationship Id="rId27" Type="http://schemas.openxmlformats.org/officeDocument/2006/relationships/slide" Target="slides/slide12.xml"/><Relationship Id="rId125" Type="http://schemas.openxmlformats.org/officeDocument/2006/relationships/font" Target="fonts/OpenSans-regular.fntdata"/><Relationship Id="rId29" Type="http://schemas.openxmlformats.org/officeDocument/2006/relationships/slide" Target="slides/slide14.xml"/><Relationship Id="rId124" Type="http://schemas.openxmlformats.org/officeDocument/2006/relationships/font" Target="fonts/Varela-regular.fntdata"/><Relationship Id="rId123" Type="http://schemas.openxmlformats.org/officeDocument/2006/relationships/font" Target="fonts/PoppinsSemiBold-boldItalic.fntdata"/><Relationship Id="rId122" Type="http://schemas.openxmlformats.org/officeDocument/2006/relationships/font" Target="fonts/PoppinsSemiBold-italic.fntdata"/><Relationship Id="rId95" Type="http://schemas.openxmlformats.org/officeDocument/2006/relationships/font" Target="fonts/Roboto-boldItalic.fntdata"/><Relationship Id="rId94" Type="http://schemas.openxmlformats.org/officeDocument/2006/relationships/font" Target="fonts/Roboto-italic.fntdata"/><Relationship Id="rId97" Type="http://schemas.openxmlformats.org/officeDocument/2006/relationships/font" Target="fonts/Lato-bold.fntdata"/><Relationship Id="rId96" Type="http://schemas.openxmlformats.org/officeDocument/2006/relationships/font" Target="fonts/Lato-regular.fntdata"/><Relationship Id="rId11" Type="http://schemas.openxmlformats.org/officeDocument/2006/relationships/slideMaster" Target="slideMasters/slideMaster6.xml"/><Relationship Id="rId99" Type="http://schemas.openxmlformats.org/officeDocument/2006/relationships/font" Target="fonts/Lato-boldItalic.fntdata"/><Relationship Id="rId10" Type="http://schemas.openxmlformats.org/officeDocument/2006/relationships/slideMaster" Target="slideMasters/slideMaster5.xml"/><Relationship Id="rId98" Type="http://schemas.openxmlformats.org/officeDocument/2006/relationships/font" Target="fonts/Lato-italic.fntdata"/><Relationship Id="rId13" Type="http://schemas.openxmlformats.org/officeDocument/2006/relationships/slideMaster" Target="slideMasters/slideMaster8.xml"/><Relationship Id="rId12" Type="http://schemas.openxmlformats.org/officeDocument/2006/relationships/slideMaster" Target="slideMasters/slideMaster7.xml"/><Relationship Id="rId91" Type="http://schemas.openxmlformats.org/officeDocument/2006/relationships/font" Target="fonts/Play-bold.fntdata"/><Relationship Id="rId90" Type="http://schemas.openxmlformats.org/officeDocument/2006/relationships/font" Target="fonts/Play-regular.fntdata"/><Relationship Id="rId93" Type="http://schemas.openxmlformats.org/officeDocument/2006/relationships/font" Target="fonts/Roboto-bold.fntdata"/><Relationship Id="rId92" Type="http://schemas.openxmlformats.org/officeDocument/2006/relationships/font" Target="fonts/Roboto-regular.fntdata"/><Relationship Id="rId118" Type="http://schemas.openxmlformats.org/officeDocument/2006/relationships/font" Target="fonts/QuattrocentoSans-italic.fntdata"/><Relationship Id="rId117" Type="http://schemas.openxmlformats.org/officeDocument/2006/relationships/font" Target="fonts/QuattrocentoSans-bold.fntdata"/><Relationship Id="rId116" Type="http://schemas.openxmlformats.org/officeDocument/2006/relationships/font" Target="fonts/QuattrocentoSans-regular.fntdata"/><Relationship Id="rId115" Type="http://schemas.openxmlformats.org/officeDocument/2006/relationships/font" Target="fonts/MontserratExtraLight-boldItalic.fntdata"/><Relationship Id="rId119" Type="http://schemas.openxmlformats.org/officeDocument/2006/relationships/font" Target="fonts/QuattrocentoSans-boldItalic.fntdata"/><Relationship Id="rId15" Type="http://schemas.openxmlformats.org/officeDocument/2006/relationships/notesMaster" Target="notesMasters/notesMaster1.xml"/><Relationship Id="rId110" Type="http://schemas.openxmlformats.org/officeDocument/2006/relationships/font" Target="fonts/OpenSansSemiBold-italic.fntdata"/><Relationship Id="rId14" Type="http://schemas.openxmlformats.org/officeDocument/2006/relationships/slideMaster" Target="slideMasters/slideMaster9.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14" Type="http://schemas.openxmlformats.org/officeDocument/2006/relationships/font" Target="fonts/MontserratExtraLight-italic.fntdata"/><Relationship Id="rId18" Type="http://schemas.openxmlformats.org/officeDocument/2006/relationships/slide" Target="slides/slide3.xml"/><Relationship Id="rId113" Type="http://schemas.openxmlformats.org/officeDocument/2006/relationships/font" Target="fonts/MontserratExtraLight-bold.fntdata"/><Relationship Id="rId112" Type="http://schemas.openxmlformats.org/officeDocument/2006/relationships/font" Target="fonts/MontserratExtraLight-regular.fntdata"/><Relationship Id="rId111" Type="http://schemas.openxmlformats.org/officeDocument/2006/relationships/font" Target="fonts/OpenSansSemiBold-boldItalic.fntdata"/><Relationship Id="rId84" Type="http://schemas.openxmlformats.org/officeDocument/2006/relationships/font" Target="fonts/CenturyGothic-italic.fntdata"/><Relationship Id="rId83" Type="http://schemas.openxmlformats.org/officeDocument/2006/relationships/font" Target="fonts/CenturyGothic-bold.fntdata"/><Relationship Id="rId86" Type="http://schemas.openxmlformats.org/officeDocument/2006/relationships/font" Target="fonts/IBMPlexSans-regular.fntdata"/><Relationship Id="rId85" Type="http://schemas.openxmlformats.org/officeDocument/2006/relationships/font" Target="fonts/CenturyGothic-boldItalic.fntdata"/><Relationship Id="rId88" Type="http://schemas.openxmlformats.org/officeDocument/2006/relationships/font" Target="fonts/IBMPlexSans-italic.fntdata"/><Relationship Id="rId87" Type="http://schemas.openxmlformats.org/officeDocument/2006/relationships/font" Target="fonts/IBMPlexSans-bold.fntdata"/><Relationship Id="rId89" Type="http://schemas.openxmlformats.org/officeDocument/2006/relationships/font" Target="fonts/IBMPlexSans-boldItalic.fntdata"/><Relationship Id="rId80" Type="http://schemas.openxmlformats.org/officeDocument/2006/relationships/font" Target="fonts/Aleo-italic.fntdata"/><Relationship Id="rId82" Type="http://schemas.openxmlformats.org/officeDocument/2006/relationships/font" Target="fonts/CenturyGothic-regular.fntdata"/><Relationship Id="rId81" Type="http://schemas.openxmlformats.org/officeDocument/2006/relationships/font" Target="fonts/Ale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73" Type="http://schemas.openxmlformats.org/officeDocument/2006/relationships/font" Target="fonts/ProximaNova-boldItalic.fntdata"/><Relationship Id="rId72" Type="http://schemas.openxmlformats.org/officeDocument/2006/relationships/font" Target="fonts/ProximaNova-italic.fntdata"/><Relationship Id="rId75" Type="http://schemas.openxmlformats.org/officeDocument/2006/relationships/font" Target="fonts/MontserratLight-bold.fntdata"/><Relationship Id="rId74" Type="http://schemas.openxmlformats.org/officeDocument/2006/relationships/font" Target="fonts/MontserratLight-regular.fntdata"/><Relationship Id="rId77" Type="http://schemas.openxmlformats.org/officeDocument/2006/relationships/font" Target="fonts/MontserratLight-boldItalic.fntdata"/><Relationship Id="rId76" Type="http://schemas.openxmlformats.org/officeDocument/2006/relationships/font" Target="fonts/MontserratLight-italic.fntdata"/><Relationship Id="rId79" Type="http://schemas.openxmlformats.org/officeDocument/2006/relationships/font" Target="fonts/Aleo-bold.fntdata"/><Relationship Id="rId78" Type="http://schemas.openxmlformats.org/officeDocument/2006/relationships/font" Target="fonts/Aleo-regular.fntdata"/><Relationship Id="rId71" Type="http://schemas.openxmlformats.org/officeDocument/2006/relationships/font" Target="fonts/ProximaNova-bold.fntdata"/><Relationship Id="rId70" Type="http://schemas.openxmlformats.org/officeDocument/2006/relationships/font" Target="fonts/ProximaNova-regular.fntdata"/><Relationship Id="rId62" Type="http://schemas.openxmlformats.org/officeDocument/2006/relationships/slide" Target="slides/slide47.xml"/><Relationship Id="rId61" Type="http://schemas.openxmlformats.org/officeDocument/2006/relationships/slide" Target="slides/slide46.xml"/><Relationship Id="rId64" Type="http://schemas.openxmlformats.org/officeDocument/2006/relationships/slide" Target="slides/slide49.xml"/><Relationship Id="rId63" Type="http://schemas.openxmlformats.org/officeDocument/2006/relationships/slide" Target="slides/slide48.xml"/><Relationship Id="rId66" Type="http://schemas.openxmlformats.org/officeDocument/2006/relationships/font" Target="fonts/Raleway-regular.fntdata"/><Relationship Id="rId65" Type="http://schemas.openxmlformats.org/officeDocument/2006/relationships/slide" Target="slides/slide50.xml"/><Relationship Id="rId68" Type="http://schemas.openxmlformats.org/officeDocument/2006/relationships/font" Target="fonts/Raleway-italic.fntdata"/><Relationship Id="rId67" Type="http://schemas.openxmlformats.org/officeDocument/2006/relationships/font" Target="fonts/Raleway-bold.fntdata"/><Relationship Id="rId60" Type="http://schemas.openxmlformats.org/officeDocument/2006/relationships/slide" Target="slides/slide45.xml"/><Relationship Id="rId69" Type="http://schemas.openxmlformats.org/officeDocument/2006/relationships/font" Target="fonts/Raleway-boldItalic.fntdata"/><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slide" Target="slides/slide38.xml"/><Relationship Id="rId52" Type="http://schemas.openxmlformats.org/officeDocument/2006/relationships/slide" Target="slides/slide37.xml"/><Relationship Id="rId55" Type="http://schemas.openxmlformats.org/officeDocument/2006/relationships/slide" Target="slides/slide40.xml"/><Relationship Id="rId54" Type="http://schemas.openxmlformats.org/officeDocument/2006/relationships/slide" Target="slides/slide39.xml"/><Relationship Id="rId57" Type="http://schemas.openxmlformats.org/officeDocument/2006/relationships/slide" Target="slides/slide42.xml"/><Relationship Id="rId56" Type="http://schemas.openxmlformats.org/officeDocument/2006/relationships/slide" Target="slides/slide41.xml"/><Relationship Id="rId59" Type="http://schemas.openxmlformats.org/officeDocument/2006/relationships/slide" Target="slides/slide44.xml"/><Relationship Id="rId58" Type="http://schemas.openxmlformats.org/officeDocument/2006/relationships/slide" Target="slides/slide4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4-22T21:44:04.813">
    <p:pos x="2940" y="252"/>
    <p:text>Do we want this slide?Or should we remove?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ensus.gov/content/dam/Census/library/publications/2020/demo/p60-270.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caidfoodsecuritynetwork.org/medicaid-and-food-security-101/"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caidfoodsecuritynetwork.org/dashboard/"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abe43634e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3" name="Google Shape;1233;g2abe43634e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latin typeface="Proxima Nova"/>
                <a:ea typeface="Proxima Nova"/>
                <a:cs typeface="Proxima Nova"/>
                <a:sym typeface="Proxima Nova"/>
              </a:rPr>
              <a:t>Kelleen</a:t>
            </a:r>
            <a:endParaRPr>
              <a:latin typeface="Proxima Nova"/>
              <a:ea typeface="Proxima Nova"/>
              <a:cs typeface="Proxima Nova"/>
              <a:sym typeface="Proxima No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2cbbbdb505c_2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2cbbbdb505c_2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Kathryn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https://medicaidfoodsecuritynetwork.org/wp-content/uploads/2024/04/MFSN-Promising-Strategies_4.19.2024.pdf</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26f6a32ec8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26f6a32ec8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Rate setting is a huge issue. Just on a call around North Carolina and Massachusetts, If Rates are not set, its impossible to scale and do this work sustainably. There is a contineu</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6f884f792f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6f884f792f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Audrey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6f6a32ec82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26f6a32ec82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85750" lvl="1" marL="91440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Audrey to introduce </a:t>
            </a:r>
            <a:endParaRPr sz="900">
              <a:solidFill>
                <a:schemeClr val="dk1"/>
              </a:solidFill>
              <a:latin typeface="Montserrat"/>
              <a:ea typeface="Montserrat"/>
              <a:cs typeface="Montserrat"/>
              <a:sym typeface="Montserrat"/>
            </a:endParaRPr>
          </a:p>
          <a:p>
            <a:pPr indent="-285750" lvl="1" marL="91440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GA, VA, MI, OK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6f6e0435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26f6e0435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6f6e04350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26f6e04350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Lead a health equity working group among food banks, and a food is medicine coalition among other food access and advocacy partners</a:t>
            </a:r>
            <a:endParaRPr/>
          </a:p>
          <a:p>
            <a:pPr indent="-298450" lvl="0" marL="457200" rtl="0" algn="l">
              <a:spcBef>
                <a:spcPts val="0"/>
              </a:spcBef>
              <a:spcAft>
                <a:spcPts val="0"/>
              </a:spcAft>
              <a:buSzPts val="1100"/>
              <a:buChar char="●"/>
            </a:pPr>
            <a:r>
              <a:rPr lang="en"/>
              <a:t>Currently working toward an 1115 waiver - advocating and engaging Virginia Medicaid</a:t>
            </a:r>
            <a:endParaRPr/>
          </a:p>
          <a:p>
            <a:pPr indent="-298450" lvl="0" marL="457200" rtl="0" algn="l">
              <a:spcBef>
                <a:spcPts val="0"/>
              </a:spcBef>
              <a:spcAft>
                <a:spcPts val="0"/>
              </a:spcAft>
              <a:buSzPts val="1100"/>
              <a:buChar char="●"/>
            </a:pPr>
            <a:r>
              <a:rPr lang="en"/>
              <a:t>Consulting with former Medicaid Director to advise our strategy, very focused on what’s politically feasible and how to strategically engage the right players in VA</a:t>
            </a:r>
            <a:endParaRPr/>
          </a:p>
          <a:p>
            <a:pPr indent="-298450" lvl="0" marL="457200" rtl="0" algn="l">
              <a:spcBef>
                <a:spcPts val="0"/>
              </a:spcBef>
              <a:spcAft>
                <a:spcPts val="0"/>
              </a:spcAft>
              <a:buSzPts val="1100"/>
              <a:buChar char="●"/>
            </a:pPr>
            <a:r>
              <a:rPr lang="en"/>
              <a:t>Excited to have MFSPP here to provide the national context on what’s woking in other states and to inspire us to use this information to think more expansively about what’s possible</a:t>
            </a:r>
            <a:endParaRPr/>
          </a:p>
          <a:p>
            <a:pPr indent="-298450" lvl="0" marL="457200" rtl="0" algn="l">
              <a:spcBef>
                <a:spcPts val="0"/>
              </a:spcBef>
              <a:spcAft>
                <a:spcPts val="0"/>
              </a:spcAft>
              <a:buSzPts val="1100"/>
              <a:buChar char="●"/>
            </a:pPr>
            <a:r>
              <a:rPr lang="en"/>
              <a:t>Our plans also just went through procurement and are eager to partner, so we’re also sorting through how to partner and advocate for $ for FIM through ILOS and enhanced benefit arrangements as we push toward a longer term solution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26f6e043507_3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g26f6e043507_3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26fcacee8d3_2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0" name="Google Shape;1430;g26fcacee8d3_2_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a:solidFill>
                <a:schemeClr val="dk1"/>
              </a:solidFill>
              <a:latin typeface="Calibri"/>
              <a:ea typeface="Calibri"/>
              <a:cs typeface="Calibri"/>
              <a:sym typeface="Calibri"/>
            </a:endParaRPr>
          </a:p>
        </p:txBody>
      </p:sp>
      <p:sp>
        <p:nvSpPr>
          <p:cNvPr id="1431" name="Google Shape;1431;g26fcacee8d3_2_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2b6944077a9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2b6944077a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Jamila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2ae4e8ca8c3_6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Jamila</a:t>
            </a:r>
            <a:endParaRPr/>
          </a:p>
          <a:p>
            <a:pPr indent="0" lvl="0" marL="0" rtl="0" algn="l">
              <a:spcBef>
                <a:spcPts val="0"/>
              </a:spcBef>
              <a:spcAft>
                <a:spcPts val="0"/>
              </a:spcAft>
              <a:buNone/>
            </a:pPr>
            <a:r>
              <a:t/>
            </a:r>
            <a:endParaRPr/>
          </a:p>
        </p:txBody>
      </p:sp>
      <p:sp>
        <p:nvSpPr>
          <p:cNvPr id="1443" name="Google Shape;1443;g2ae4e8ca8c3_6_2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b4bc0f7b19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b4bc0f7b19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33333"/>
                </a:solidFill>
                <a:highlight>
                  <a:srgbClr val="F2F2F2"/>
                </a:highlight>
                <a:latin typeface="Roboto"/>
                <a:ea typeface="Roboto"/>
                <a:cs typeface="Roboto"/>
                <a:sym typeface="Roboto"/>
              </a:rPr>
              <a:t>Kelleen</a:t>
            </a:r>
            <a:endParaRPr sz="1050">
              <a:solidFill>
                <a:srgbClr val="333333"/>
              </a:solidFill>
              <a:highlight>
                <a:srgbClr val="F2F2F2"/>
              </a:highlight>
              <a:latin typeface="Roboto"/>
              <a:ea typeface="Roboto"/>
              <a:cs typeface="Roboto"/>
              <a:sym typeface="Roboto"/>
            </a:endParaRPr>
          </a:p>
          <a:p>
            <a:pPr indent="0" lvl="0" marL="0" rtl="0" algn="l">
              <a:spcBef>
                <a:spcPts val="0"/>
              </a:spcBef>
              <a:spcAft>
                <a:spcPts val="0"/>
              </a:spcAft>
              <a:buNone/>
            </a:pPr>
            <a:r>
              <a:rPr lang="en" sz="1050">
                <a:solidFill>
                  <a:srgbClr val="333333"/>
                </a:solidFill>
                <a:highlight>
                  <a:srgbClr val="F2F2F2"/>
                </a:highlight>
                <a:latin typeface="Roboto"/>
                <a:ea typeface="Roboto"/>
                <a:cs typeface="Roboto"/>
                <a:sym typeface="Roboto"/>
              </a:rPr>
              <a:t>As folks arrive, invite to introduce themselves in the chat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g26fc3e70e62_1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1" name="Google Shape;1471;g26fc3e70e62_1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2" name="Google Shape;1472;g26fc3e70e62_1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26fc3e70e62_1_3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g26fc3e70e62_1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g26fc3e70e62_1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7" name="Google Shape;1487;g26fc3e70e62_1_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Sources</a:t>
            </a:r>
            <a:br>
              <a:rPr lang="en"/>
            </a:br>
            <a:r>
              <a:rPr lang="en"/>
              <a:t>1:This is a BDT-generated estimate that includes WIC,SNAP, QMB/SLMB,  Medicaid, CHIP, EITC, and Pell Grants</a:t>
            </a:r>
            <a:endParaRPr/>
          </a:p>
          <a:p>
            <a:pPr indent="0" lvl="0" marL="0" rtl="0" algn="l">
              <a:spcBef>
                <a:spcPts val="0"/>
              </a:spcBef>
              <a:spcAft>
                <a:spcPts val="0"/>
              </a:spcAft>
              <a:buNone/>
            </a:pPr>
            <a:r>
              <a:rPr lang="en"/>
              <a:t>2: </a:t>
            </a:r>
            <a:r>
              <a:rPr lang="en" u="sng">
                <a:solidFill>
                  <a:schemeClr val="hlink"/>
                </a:solidFill>
                <a:hlinkClick r:id="rId2"/>
              </a:rPr>
              <a:t>"Income and Poverty in the United States: 2019."</a:t>
            </a:r>
            <a:r>
              <a:rPr lang="en"/>
              <a:t> United States Census Bureau. </a:t>
            </a:r>
            <a:endParaRPr/>
          </a:p>
          <a:p>
            <a:pPr indent="0" lvl="0" marL="0" rtl="0" algn="l">
              <a:spcBef>
                <a:spcPts val="0"/>
              </a:spcBef>
              <a:spcAft>
                <a:spcPts val="0"/>
              </a:spcAft>
              <a:buNone/>
            </a:pPr>
            <a:r>
              <a:rPr lang="en"/>
              <a:t>3: This is a BDT-generated estimate based on publicly available data on benefit participation gaps. NOTE: this is based on the fact that there are approx. 9M individuals who are eligible but not enrolled in Medicaid/CHIP alone (plus we know there's ~7M each for SNAP and WIC, but we have no good way to estimate the overlap across programs to get a count of unique individuals). Not sure how much detail we want to provide in the citation here. </a:t>
            </a:r>
            <a:endParaRPr/>
          </a:p>
          <a:p>
            <a:pPr indent="0" lvl="0" marL="0" rtl="0" algn="l">
              <a:spcBef>
                <a:spcPts val="0"/>
              </a:spcBef>
              <a:spcAft>
                <a:spcPts val="0"/>
              </a:spcAft>
              <a:buNone/>
            </a:pPr>
            <a:r>
              <a:t/>
            </a:r>
            <a:endParaRPr/>
          </a:p>
        </p:txBody>
      </p:sp>
      <p:sp>
        <p:nvSpPr>
          <p:cNvPr id="1488" name="Google Shape;1488;g26fc3e70e62_1_3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6fc3e70e62_1_3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g26fc3e70e62_1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6fc3e70e62_1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g26fc3e70e62_1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7" name="Google Shape;1507;g26fc3e70e62_1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6fc3e70e62_1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g26fc3e70e62_1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5" name="Google Shape;1515;g26fc3e70e62_1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26fc3e70e62_1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2" name="Google Shape;1522;g26fc3e70e62_1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3" name="Google Shape;1523;g26fc3e70e62_1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26fc3e70e62_1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1" name="Google Shape;1531;g26fc3e70e62_1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2" name="Google Shape;1532;g26fc3e70e62_1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26fc3e70e62_1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9" name="Google Shape;1539;g26fc3e70e62_1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0" name="Google Shape;1540;g26fc3e70e62_1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26fc3e70e62_1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7" name="Google Shape;1547;g26fc3e70e62_1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BDT and CHCS collected 114 survey responses from Medicaid and SNAP programs in 46 states and the District of Columbia</a:t>
            </a:r>
            <a:endParaRPr/>
          </a:p>
        </p:txBody>
      </p:sp>
      <p:sp>
        <p:nvSpPr>
          <p:cNvPr id="1548" name="Google Shape;1548;g26fc3e70e62_1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b4bc0f7b1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2b4bc0f7b1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33333"/>
                </a:solidFill>
                <a:highlight>
                  <a:srgbClr val="F2F2F2"/>
                </a:highlight>
                <a:latin typeface="Roboto"/>
                <a:ea typeface="Roboto"/>
                <a:cs typeface="Roboto"/>
                <a:sym typeface="Roboto"/>
              </a:rPr>
              <a:t>Kelleen</a:t>
            </a:r>
            <a:endParaRPr sz="1050">
              <a:solidFill>
                <a:srgbClr val="333333"/>
              </a:solidFill>
              <a:highlight>
                <a:srgbClr val="F2F2F2"/>
              </a:highlight>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26fc3e70e62_1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6" name="Google Shape;1556;g26fc3e70e62_1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7" name="Google Shape;1557;g26fc3e70e62_1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6fc3e70e62_1_4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g26fc3e70e62_1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6fc3e70e62_1_4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g26fc3e70e62_1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26fc3e70e62_1_4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g26fc3e70e62_1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26fc3e70e62_1_4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g26fc3e70e62_1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26fc3e70e62_1_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g26fc3e70e62_1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6fc3e70e62_1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2" name="Google Shape;1602;g26fc3e70e62_1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3" name="Google Shape;1603;g26fc3e70e62_1_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2b53fc6beff_8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2b53fc6beff_8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6fc3e70e62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26fc3e70e62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Around 25 minutes of conversation</a:t>
            </a:r>
            <a:endParaRPr/>
          </a:p>
          <a:p>
            <a:pPr indent="0" lvl="0" marL="0" rtl="0" algn="l">
              <a:spcBef>
                <a:spcPts val="0"/>
              </a:spcBef>
              <a:spcAft>
                <a:spcPts val="0"/>
              </a:spcAft>
              <a:buNone/>
            </a:pPr>
            <a:r>
              <a:rPr lang="en"/>
              <a:t>Each group will have a facilitator who will also be taking notes</a:t>
            </a:r>
            <a:endParaRPr/>
          </a:p>
          <a:p>
            <a:pPr indent="0" lvl="0" marL="0" rtl="0" algn="l">
              <a:spcBef>
                <a:spcPts val="0"/>
              </a:spcBef>
              <a:spcAft>
                <a:spcPts val="0"/>
              </a:spcAft>
              <a:buNone/>
            </a:pPr>
            <a:r>
              <a:rPr lang="en"/>
              <a:t>Take a few minutes to get to know one another</a:t>
            </a:r>
            <a:endParaRPr/>
          </a:p>
          <a:p>
            <a:pPr indent="0" lvl="0" marL="0" rtl="0" algn="l">
              <a:spcBef>
                <a:spcPts val="0"/>
              </a:spcBef>
              <a:spcAft>
                <a:spcPts val="0"/>
              </a:spcAft>
              <a:buNone/>
            </a:pPr>
            <a:r>
              <a:rPr lang="en"/>
              <a:t>Breakout</a:t>
            </a:r>
            <a:r>
              <a:rPr lang="en"/>
              <a:t> rooms are connected to the </a:t>
            </a:r>
            <a:r>
              <a:rPr lang="en"/>
              <a:t>presentation</a:t>
            </a:r>
            <a:r>
              <a:rPr lang="en"/>
              <a:t>, focusing on - but not limited to! - specific topics or touchpoints within the larger landscape.</a:t>
            </a:r>
            <a:endParaRPr/>
          </a:p>
          <a:p>
            <a:pPr indent="0" lvl="0" marL="0" rtl="0" algn="l">
              <a:spcBef>
                <a:spcPts val="0"/>
              </a:spcBef>
              <a:spcAft>
                <a:spcPts val="0"/>
              </a:spcAft>
              <a:buNone/>
            </a:pPr>
            <a:r>
              <a:rPr lang="en"/>
              <a:t>We’ve provided a few prompts to get the discussions going, but feel free to bring all ideas and questions to the conversation.</a:t>
            </a:r>
            <a:endParaRPr/>
          </a:p>
          <a:p>
            <a:pPr indent="0" lvl="0" marL="0" rtl="0" algn="l">
              <a:spcBef>
                <a:spcPts val="0"/>
              </a:spcBef>
              <a:spcAft>
                <a:spcPts val="0"/>
              </a:spcAft>
              <a:buNone/>
            </a:pPr>
            <a:r>
              <a:rPr lang="en"/>
              <a:t>Facilitators, please take a look at which room number you’ve been assigned - when we open the rooms, you’ll need to self-select into the appropriate room</a:t>
            </a:r>
            <a:endParaRPr/>
          </a:p>
          <a:p>
            <a:pPr indent="0" lvl="0" marL="0" rtl="0" algn="l">
              <a:spcBef>
                <a:spcPts val="0"/>
              </a:spcBef>
              <a:spcAft>
                <a:spcPts val="0"/>
              </a:spcAft>
              <a:buNone/>
            </a:pPr>
            <a:r>
              <a:rPr lang="en"/>
              <a:t>For the rest of the group, please review the list on the slide and select whichever room suits your interests. If you see that one room has more than X # of people, maybe consider choosing a room with fewer folks so that we can keep the group </a:t>
            </a:r>
            <a:r>
              <a:rPr lang="en"/>
              <a:t>discussions</a:t>
            </a:r>
            <a:r>
              <a:rPr lang="en"/>
              <a:t> small and invite more conversations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Shared notes doc:</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https://docs.google.com/document/d/1EHd4c0366rzI6affG7DacC13g2mHluknQQrNotE1gH8/edit?usp=sharing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26ea64baec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3" name="Google Shape;1623;g26ea64baec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Laura facilitate with breakout rooms leads (and all) participating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abe43634ea_1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8" name="Google Shape;1278;g2abe43634ea_1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t>Kelleen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2abd71249ae_0_4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8" name="Google Shape;1628;g2abd71249ae_0_4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Laura facilitate with breakout rooms leads (and all) participating</a:t>
            </a:r>
            <a:endParaRPr/>
          </a:p>
        </p:txBody>
      </p:sp>
      <p:sp>
        <p:nvSpPr>
          <p:cNvPr id="1629" name="Google Shape;1629;g2abd71249ae_0_4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26ea64baec4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5" name="Google Shape;1635;g26ea64baec4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6" name="Google Shape;1636;g26ea64baec4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2abd71249ae_0_3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2abd71249ae_0_3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2cbbbdb505c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p:txBody>
      </p:sp>
      <p:sp>
        <p:nvSpPr>
          <p:cNvPr id="1647" name="Google Shape;1647;g2cbbbdb505c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2abd71249ae_0_6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9" name="Google Shape;1669;g2abd71249ae_0_6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sure signed up for MFSN Digest for </a:t>
            </a:r>
            <a:r>
              <a:rPr lang="en"/>
              <a:t>announcement</a:t>
            </a:r>
            <a:r>
              <a:rPr lang="en"/>
              <a:t> of date for next meeting: https://medicaidfoodsecuritynetwork.org/join/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2abd71249ae_0_58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6" name="Google Shape;1676;g2abd71249ae_0_58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7" name="Google Shape;1677;g2abd71249ae_0_58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26ea64baec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8" name="Google Shape;1688;g26ea64baec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b4bc0f7b19_1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g2b4bc0f7b19_1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t/>
            </a:r>
            <a:endParaRPr sz="1000">
              <a:latin typeface="Montserrat"/>
              <a:ea typeface="Montserrat"/>
              <a:cs typeface="Montserrat"/>
              <a:sym typeface="Montserrat"/>
            </a:endParaRPr>
          </a:p>
        </p:txBody>
      </p:sp>
      <p:sp>
        <p:nvSpPr>
          <p:cNvPr id="1694" name="Google Shape;1694;g2b4bc0f7b19_1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2abd71249ae_0_4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4" name="Google Shape;1714;g2abd71249ae_0_4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rgbClr val="000000"/>
              </a:buClr>
              <a:buSzPts val="1400"/>
              <a:buFont typeface="Arial"/>
              <a:buNone/>
            </a:pPr>
            <a:r>
              <a:t/>
            </a:r>
            <a:endParaRPr/>
          </a:p>
        </p:txBody>
      </p:sp>
      <p:sp>
        <p:nvSpPr>
          <p:cNvPr id="1715" name="Google Shape;1715;g2abd71249ae_0_4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g2abd71249ae_0_2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None/>
            </a:pPr>
            <a:r>
              <a:t/>
            </a:r>
            <a:endParaRPr/>
          </a:p>
        </p:txBody>
      </p:sp>
      <p:sp>
        <p:nvSpPr>
          <p:cNvPr id="1726" name="Google Shape;1726;g2abd71249ae_0_2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2667dbd5459_4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7" name="Google Shape;1297;g2667dbd5459_4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latin typeface="Proxima Nova"/>
                <a:ea typeface="Proxima Nova"/>
                <a:cs typeface="Proxima Nova"/>
                <a:sym typeface="Proxima Nova"/>
              </a:rPr>
              <a:t>Kelleen</a:t>
            </a:r>
            <a:endParaRPr>
              <a:latin typeface="Proxima Nova"/>
              <a:ea typeface="Proxima Nova"/>
              <a:cs typeface="Proxima Nova"/>
              <a:sym typeface="Proxima Nov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2abd71249ae_0_6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5" name="Google Shape;1745;g2abd71249ae_0_6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abd71249ae_0_2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2abd71249ae_0_2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Kathryn/Audrey: PAUSE FOR PARTICIPANT POLL!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abd71249ae_0_2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g2abd71249ae_0_2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
              <a:t>Kathryn/Audrey</a:t>
            </a:r>
            <a:endParaRPr/>
          </a:p>
        </p:txBody>
      </p:sp>
      <p:sp>
        <p:nvSpPr>
          <p:cNvPr id="1313" name="Google Shape;1313;g2abd71249ae_0_2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2cbbbdb505c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2cbbbdb505c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Audrey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a:t>
            </a:r>
            <a:r>
              <a:rPr lang="en" u="sng">
                <a:solidFill>
                  <a:schemeClr val="hlink"/>
                </a:solidFill>
                <a:hlinkClick r:id="rId2"/>
              </a:rPr>
              <a:t>https://medicaidfoodsecuritynetwork.org/medicaid-and-food-security-101/</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2cbbbdb505c_2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2cbbbdb505c_2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Kathryn - talk about the why and Audrey to walk through tech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a:t>
            </a:r>
            <a:r>
              <a:rPr lang="en" u="sng">
                <a:solidFill>
                  <a:schemeClr val="hlink"/>
                </a:solidFill>
                <a:hlinkClick r:id="rId2"/>
              </a:rPr>
              <a:t>https://medicaidfoodsecuritynetwork.org/dashboard/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Addressing social needs is new. We want ot help medicaid agencies overcome barriers to adopting new strategies and advocates to have a range of strategies that might work. We also know implementation is really hard so we wanted increased visibility and transparency about those requirements so that you can engage your medicaid agencies or MCOs to ensure they are having the most impact possible.   We decided to begin collecting specific examples of how states are addressing food insecurity While there are many trackers of 1115 waivers. We know food advocates may be intimidated. Our hope is that 1) if you are a medicaid agency or engaging a medicaid agency you can use this tool to identify specific examples. My doing this, we hope to lessen the work states. Knowing that another specific requirements can mean it is allowable to cms, it is operationally feasible and it gives medicaid agencies and advocates an idea of how to outreach to learn more about a particular strategy 2) we want you to know what the requirements are for MCOs in your state because implementation can be hard and engagement and support from all interested and impacted stakeholders can be helpful an important. We hope that if you see a requirement that excites you or seems like an opportunity to strengthen food security in your state, that you engage your local MCOs to find out how they are implementing , how is it going. Some states have public facing deliverables where you can see the actual hope. </a:t>
            </a:r>
            <a:endParaRPr/>
          </a:p>
          <a:p>
            <a:pPr indent="0" lvl="0" marL="0" rtl="0" algn="l">
              <a:spcBef>
                <a:spcPts val="0"/>
              </a:spcBef>
              <a:spcAft>
                <a:spcPts val="0"/>
              </a:spcAft>
              <a:buNone/>
            </a:pPr>
            <a:r>
              <a:rPr lang="en"/>
              <a:t>Tips and tricks- expand, </a:t>
            </a:r>
            <a:endParaRPr/>
          </a:p>
          <a:p>
            <a:pPr indent="0" lvl="0" marL="0" rtl="0" algn="l">
              <a:spcBef>
                <a:spcPts val="0"/>
              </a:spcBef>
              <a:spcAft>
                <a:spcPts val="0"/>
              </a:spcAft>
              <a:buNone/>
            </a:pPr>
            <a:r>
              <a:rPr lang="en"/>
              <a:t>Let us know what is missing and if there is </a:t>
            </a:r>
            <a:r>
              <a:rPr lang="en"/>
              <a:t>anything</a:t>
            </a:r>
            <a:r>
              <a:rPr lang="en"/>
              <a:t> you recommend revising.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 Id="rId3" Type="http://schemas.openxmlformats.org/officeDocument/2006/relationships/image" Target="../media/image1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0.png"/><Relationship Id="rId3" Type="http://schemas.openxmlformats.org/officeDocument/2006/relationships/image" Target="../media/image51.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7.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0.png"/><Relationship Id="rId3"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5.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0.png"/><Relationship Id="rId3" Type="http://schemas.openxmlformats.org/officeDocument/2006/relationships/image" Target="../media/image5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2">
  <p:cSld name="Chart Slide 2">
    <p:spTree>
      <p:nvGrpSpPr>
        <p:cNvPr id="605" name="Shape 605"/>
        <p:cNvGrpSpPr/>
        <p:nvPr/>
      </p:nvGrpSpPr>
      <p:grpSpPr>
        <a:xfrm>
          <a:off x="0" y="0"/>
          <a:ext cx="0" cy="0"/>
          <a:chOff x="0" y="0"/>
          <a:chExt cx="0" cy="0"/>
        </a:xfrm>
      </p:grpSpPr>
      <p:sp>
        <p:nvSpPr>
          <p:cNvPr id="606" name="Google Shape;606;p104"/>
          <p:cNvSpPr/>
          <p:nvPr/>
        </p:nvSpPr>
        <p:spPr>
          <a:xfrm>
            <a:off x="-23006" y="3483180"/>
            <a:ext cx="4366500" cy="9744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7" name="Google Shape;607;p104"/>
          <p:cNvSpPr txBox="1"/>
          <p:nvPr>
            <p:ph type="title"/>
          </p:nvPr>
        </p:nvSpPr>
        <p:spPr>
          <a:xfrm>
            <a:off x="352042" y="3473066"/>
            <a:ext cx="3805800" cy="974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8" name="Google Shape;608;p104"/>
          <p:cNvSpPr/>
          <p:nvPr>
            <p:ph idx="2" type="chart"/>
          </p:nvPr>
        </p:nvSpPr>
        <p:spPr>
          <a:xfrm>
            <a:off x="4572000" y="200025"/>
            <a:ext cx="4229100" cy="4257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2">
  <p:cSld name="Logo Slide 2">
    <p:bg>
      <p:bgPr>
        <a:solidFill>
          <a:schemeClr val="lt1"/>
        </a:solidFill>
      </p:bgPr>
    </p:bg>
    <p:spTree>
      <p:nvGrpSpPr>
        <p:cNvPr id="609" name="Shape 609"/>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10" name="Shape 610"/>
        <p:cNvGrpSpPr/>
        <p:nvPr/>
      </p:nvGrpSpPr>
      <p:grpSpPr>
        <a:xfrm>
          <a:off x="0" y="0"/>
          <a:ext cx="0" cy="0"/>
          <a:chOff x="0" y="0"/>
          <a:chExt cx="0" cy="0"/>
        </a:xfrm>
      </p:grpSpPr>
      <p:sp>
        <p:nvSpPr>
          <p:cNvPr id="611" name="Google Shape;611;p106"/>
          <p:cNvSpPr txBox="1"/>
          <p:nvPr>
            <p:ph type="title"/>
          </p:nvPr>
        </p:nvSpPr>
        <p:spPr>
          <a:xfrm>
            <a:off x="347471" y="3114674"/>
            <a:ext cx="8448900" cy="5559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2"/>
              </a:buClr>
              <a:buSzPts val="3000"/>
              <a:buFont typeface="Montserrat Light"/>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2" name="Google Shape;612;p106"/>
          <p:cNvSpPr/>
          <p:nvPr/>
        </p:nvSpPr>
        <p:spPr>
          <a:xfrm>
            <a:off x="0" y="4552950"/>
            <a:ext cx="6829500" cy="59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13" name="Google Shape;613;p106"/>
          <p:cNvPicPr preferRelativeResize="0"/>
          <p:nvPr/>
        </p:nvPicPr>
        <p:blipFill rotWithShape="1">
          <a:blip r:embed="rId2">
            <a:alphaModFix/>
          </a:blip>
          <a:srcRect b="0" l="0" r="0" t="0"/>
          <a:stretch/>
        </p:blipFill>
        <p:spPr>
          <a:xfrm>
            <a:off x="2752538" y="1151506"/>
            <a:ext cx="3257923" cy="108090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14" name="Shape 614"/>
        <p:cNvGrpSpPr/>
        <p:nvPr/>
      </p:nvGrpSpPr>
      <p:grpSpPr>
        <a:xfrm>
          <a:off x="0" y="0"/>
          <a:ext cx="0" cy="0"/>
          <a:chOff x="0" y="0"/>
          <a:chExt cx="0" cy="0"/>
        </a:xfrm>
      </p:grpSpPr>
      <p:pic>
        <p:nvPicPr>
          <p:cNvPr id="615" name="Google Shape;615;p107"/>
          <p:cNvPicPr preferRelativeResize="0"/>
          <p:nvPr/>
        </p:nvPicPr>
        <p:blipFill rotWithShape="1">
          <a:blip r:embed="rId2">
            <a:alphaModFix/>
          </a:blip>
          <a:srcRect b="0" l="0" r="0" t="0"/>
          <a:stretch/>
        </p:blipFill>
        <p:spPr>
          <a:xfrm>
            <a:off x="5324672" y="224554"/>
            <a:ext cx="3387852" cy="4259172"/>
          </a:xfrm>
          <a:prstGeom prst="rect">
            <a:avLst/>
          </a:prstGeom>
          <a:noFill/>
          <a:ln>
            <a:noFill/>
          </a:ln>
        </p:spPr>
      </p:pic>
      <p:sp>
        <p:nvSpPr>
          <p:cNvPr id="616" name="Google Shape;616;p107"/>
          <p:cNvSpPr txBox="1"/>
          <p:nvPr>
            <p:ph type="title"/>
          </p:nvPr>
        </p:nvSpPr>
        <p:spPr>
          <a:xfrm>
            <a:off x="640080" y="1650146"/>
            <a:ext cx="34062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4500"/>
              <a:buFont typeface="Montserrat Light"/>
              <a:buNone/>
              <a:defRPr sz="4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17" name="Shape 617"/>
        <p:cNvGrpSpPr/>
        <p:nvPr/>
      </p:nvGrpSpPr>
      <p:grpSpPr>
        <a:xfrm>
          <a:off x="0" y="0"/>
          <a:ext cx="0" cy="0"/>
          <a:chOff x="0" y="0"/>
          <a:chExt cx="0" cy="0"/>
        </a:xfrm>
      </p:grpSpPr>
      <p:sp>
        <p:nvSpPr>
          <p:cNvPr id="618" name="Google Shape;618;p10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9" name="Google Shape;619;p108"/>
          <p:cNvSpPr txBox="1"/>
          <p:nvPr>
            <p:ph idx="1" type="body"/>
          </p:nvPr>
        </p:nvSpPr>
        <p:spPr>
          <a:xfrm>
            <a:off x="5448300" y="908432"/>
            <a:ext cx="3352800" cy="36177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620" name="Shape 620"/>
        <p:cNvGrpSpPr/>
        <p:nvPr/>
      </p:nvGrpSpPr>
      <p:grpSpPr>
        <a:xfrm>
          <a:off x="0" y="0"/>
          <a:ext cx="0" cy="0"/>
          <a:chOff x="0" y="0"/>
          <a:chExt cx="0" cy="0"/>
        </a:xfrm>
      </p:grpSpPr>
      <p:sp>
        <p:nvSpPr>
          <p:cNvPr id="621" name="Google Shape;621;p109"/>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622" name="Google Shape;622;p109"/>
          <p:cNvPicPr preferRelativeResize="0"/>
          <p:nvPr/>
        </p:nvPicPr>
        <p:blipFill rotWithShape="1">
          <a:blip r:embed="rId2">
            <a:alphaModFix/>
          </a:blip>
          <a:srcRect b="0" l="0" r="0" t="0"/>
          <a:stretch/>
        </p:blipFill>
        <p:spPr>
          <a:xfrm>
            <a:off x="6127384" y="896336"/>
            <a:ext cx="2673716" cy="3573779"/>
          </a:xfrm>
          <a:prstGeom prst="rect">
            <a:avLst/>
          </a:prstGeom>
          <a:noFill/>
          <a:ln>
            <a:noFill/>
          </a:ln>
        </p:spPr>
      </p:pic>
      <p:sp>
        <p:nvSpPr>
          <p:cNvPr id="623" name="Google Shape;623;p109"/>
          <p:cNvSpPr txBox="1"/>
          <p:nvPr>
            <p:ph idx="1" type="body"/>
          </p:nvPr>
        </p:nvSpPr>
        <p:spPr>
          <a:xfrm>
            <a:off x="352042" y="922021"/>
            <a:ext cx="5530500" cy="35736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4" name="Shape 624"/>
        <p:cNvGrpSpPr/>
        <p:nvPr/>
      </p:nvGrpSpPr>
      <p:grpSpPr>
        <a:xfrm>
          <a:off x="0" y="0"/>
          <a:ext cx="0" cy="0"/>
          <a:chOff x="0" y="0"/>
          <a:chExt cx="0" cy="0"/>
        </a:xfrm>
      </p:grpSpPr>
      <p:sp>
        <p:nvSpPr>
          <p:cNvPr id="625" name="Google Shape;625;p110"/>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6" name="Google Shape;626;p110"/>
          <p:cNvSpPr txBox="1"/>
          <p:nvPr>
            <p:ph idx="1" type="body"/>
          </p:nvPr>
        </p:nvSpPr>
        <p:spPr>
          <a:xfrm rot="5400000">
            <a:off x="2863950" y="-1479450"/>
            <a:ext cx="3429000" cy="8445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7" name="Shape 627"/>
        <p:cNvGrpSpPr/>
        <p:nvPr/>
      </p:nvGrpSpPr>
      <p:grpSpPr>
        <a:xfrm>
          <a:off x="0" y="0"/>
          <a:ext cx="0" cy="0"/>
          <a:chOff x="0" y="0"/>
          <a:chExt cx="0" cy="0"/>
        </a:xfrm>
      </p:grpSpPr>
      <p:sp>
        <p:nvSpPr>
          <p:cNvPr id="628" name="Google Shape;628;p111"/>
          <p:cNvSpPr txBox="1"/>
          <p:nvPr>
            <p:ph type="title"/>
          </p:nvPr>
        </p:nvSpPr>
        <p:spPr>
          <a:xfrm rot="5400000">
            <a:off x="5350050" y="1467544"/>
            <a:ext cx="4359000" cy="1971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9" name="Google Shape;629;p11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type="blank">
  <p:cSld name="BLANK">
    <p:spTree>
      <p:nvGrpSpPr>
        <p:cNvPr id="630" name="Shape 630"/>
        <p:cNvGrpSpPr/>
        <p:nvPr/>
      </p:nvGrpSpPr>
      <p:grpSpPr>
        <a:xfrm>
          <a:off x="0" y="0"/>
          <a:ext cx="0" cy="0"/>
          <a:chOff x="0" y="0"/>
          <a:chExt cx="0" cy="0"/>
        </a:xfrm>
      </p:grpSpPr>
      <p:sp>
        <p:nvSpPr>
          <p:cNvPr id="631" name="Google Shape;631;p112"/>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2" name="Google Shape;632;p112"/>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3" name="Google Shape;633;p112"/>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34" name="Google Shape;634;p112"/>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35" name="Google Shape;635;p112"/>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t/>
            </a:r>
            <a:endParaRPr/>
          </a:p>
        </p:txBody>
      </p:sp>
      <p:pic>
        <p:nvPicPr>
          <p:cNvPr descr="HealthBegins_final-transperent370x75.png" id="636" name="Google Shape;636;p112"/>
          <p:cNvPicPr preferRelativeResize="0"/>
          <p:nvPr/>
        </p:nvPicPr>
        <p:blipFill rotWithShape="1">
          <a:blip r:embed="rId2">
            <a:alphaModFix/>
          </a:blip>
          <a:srcRect b="0" l="0" r="0" t="0"/>
          <a:stretch/>
        </p:blipFill>
        <p:spPr>
          <a:xfrm>
            <a:off x="7943850" y="4857750"/>
            <a:ext cx="1200150" cy="228600"/>
          </a:xfrm>
          <a:prstGeom prst="rect">
            <a:avLst/>
          </a:prstGeom>
          <a:noFill/>
          <a:ln>
            <a:noFill/>
          </a:ln>
        </p:spPr>
      </p:pic>
      <p:sp>
        <p:nvSpPr>
          <p:cNvPr id="637" name="Google Shape;637;p112"/>
          <p:cNvSpPr/>
          <p:nvPr/>
        </p:nvSpPr>
        <p:spPr>
          <a:xfrm>
            <a:off x="24091" y="4959554"/>
            <a:ext cx="4167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 2017 HealthBegins. Proprietary/Confidential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38" name="Shape 638"/>
        <p:cNvGrpSpPr/>
        <p:nvPr/>
      </p:nvGrpSpPr>
      <p:grpSpPr>
        <a:xfrm>
          <a:off x="0" y="0"/>
          <a:ext cx="0" cy="0"/>
          <a:chOff x="0" y="0"/>
          <a:chExt cx="0" cy="0"/>
        </a:xfrm>
      </p:grpSpPr>
      <p:sp>
        <p:nvSpPr>
          <p:cNvPr id="639" name="Google Shape;639;p113"/>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3000"/>
              <a:buFont typeface="Quattrocento Sans"/>
              <a:buNone/>
              <a:defRPr>
                <a:solidFill>
                  <a:schemeClr val="accent2"/>
                </a:solidFill>
                <a:latin typeface="Quattrocento Sans"/>
                <a:ea typeface="Quattrocento Sans"/>
                <a:cs typeface="Quattrocento Sans"/>
                <a:sym typeface="Quattrocento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0" name="Google Shape;640;p113"/>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41" name="Google Shape;641;p113"/>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42" name="Google Shape;642;p113"/>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t/>
            </a:r>
            <a:endParaRPr/>
          </a:p>
        </p:txBody>
      </p:sp>
      <p:sp>
        <p:nvSpPr>
          <p:cNvPr id="643" name="Google Shape;643;p113"/>
          <p:cNvSpPr/>
          <p:nvPr/>
        </p:nvSpPr>
        <p:spPr>
          <a:xfrm>
            <a:off x="24092" y="4959556"/>
            <a:ext cx="4167000" cy="1557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600"/>
              <a:buFont typeface="Arial"/>
              <a:buNone/>
            </a:pPr>
            <a:r>
              <a:rPr b="0" i="0" lang="en" sz="600" u="none" cap="none" strike="noStrike">
                <a:solidFill>
                  <a:schemeClr val="lt1"/>
                </a:solidFill>
                <a:latin typeface="Arial"/>
                <a:ea typeface="Arial"/>
                <a:cs typeface="Arial"/>
                <a:sym typeface="Arial"/>
              </a:rPr>
              <a:t>© 2018 HealthBegins. Proprietary/Confidential</a:t>
            </a:r>
            <a:endParaRPr b="0" i="0" sz="1100" u="none" cap="none" strike="noStrike">
              <a:solidFill>
                <a:srgbClr val="000000"/>
              </a:solidFill>
              <a:latin typeface="Arial"/>
              <a:ea typeface="Arial"/>
              <a:cs typeface="Arial"/>
              <a:sym typeface="Arial"/>
            </a:endParaRPr>
          </a:p>
        </p:txBody>
      </p:sp>
      <p:sp>
        <p:nvSpPr>
          <p:cNvPr id="644" name="Google Shape;644;p113"/>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23850" lvl="2" marL="1371600" rtl="0" algn="l">
              <a:lnSpc>
                <a:spcPct val="100000"/>
              </a:lnSpc>
              <a:spcBef>
                <a:spcPts val="500"/>
              </a:spcBef>
              <a:spcAft>
                <a:spcPts val="0"/>
              </a:spcAft>
              <a:buSzPts val="15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45" name="Shape 645"/>
        <p:cNvGrpSpPr/>
        <p:nvPr/>
      </p:nvGrpSpPr>
      <p:grpSpPr>
        <a:xfrm>
          <a:off x="0" y="0"/>
          <a:ext cx="0" cy="0"/>
          <a:chOff x="0" y="0"/>
          <a:chExt cx="0" cy="0"/>
        </a:xfrm>
      </p:grpSpPr>
      <p:sp>
        <p:nvSpPr>
          <p:cNvPr id="646" name="Google Shape;646;p114"/>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7" name="Google Shape;647;p114"/>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8" name="Google Shape;648;p114"/>
          <p:cNvSpPr txBox="1"/>
          <p:nvPr>
            <p:ph type="ctrTitle"/>
          </p:nvPr>
        </p:nvSpPr>
        <p:spPr>
          <a:xfrm>
            <a:off x="822960" y="569214"/>
            <a:ext cx="7543800" cy="2674500"/>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262626"/>
              </a:buClr>
              <a:buSzPts val="6000"/>
              <a:buFont typeface="Calibri"/>
              <a:buNone/>
              <a:defRPr b="0" i="0" sz="6000" u="none" cap="none" strike="noStrike">
                <a:solidFill>
                  <a:srgbClr val="262626"/>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649" name="Google Shape;649;p114"/>
          <p:cNvSpPr txBox="1"/>
          <p:nvPr>
            <p:ph idx="1" type="subTitle"/>
          </p:nvPr>
        </p:nvSpPr>
        <p:spPr>
          <a:xfrm>
            <a:off x="825038" y="3341715"/>
            <a:ext cx="7543800" cy="8574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900"/>
              </a:spcBef>
              <a:spcAft>
                <a:spcPts val="0"/>
              </a:spcAft>
              <a:buClr>
                <a:schemeClr val="accent1"/>
              </a:buClr>
              <a:buSzPts val="1800"/>
              <a:buFont typeface="Calibri"/>
              <a:buNone/>
              <a:defRPr b="0" i="0" sz="1800" u="none" cap="none" strike="noStrike">
                <a:solidFill>
                  <a:schemeClr val="dk2"/>
                </a:solidFill>
                <a:latin typeface="Calibri"/>
                <a:ea typeface="Calibri"/>
                <a:cs typeface="Calibri"/>
                <a:sym typeface="Calibri"/>
              </a:defRPr>
            </a:lvl1pPr>
            <a:lvl2pPr lvl="1" marR="0" rtl="0" algn="ctr">
              <a:lnSpc>
                <a:spcPct val="90000"/>
              </a:lnSpc>
              <a:spcBef>
                <a:spcPts val="2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2pPr>
            <a:lvl3pPr lvl="2" marR="0" rtl="0" algn="ctr">
              <a:lnSpc>
                <a:spcPct val="90000"/>
              </a:lnSpc>
              <a:spcBef>
                <a:spcPts val="3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3pPr>
            <a:lvl4pPr lvl="3"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4pPr>
            <a:lvl5pPr lvl="4"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5pPr>
            <a:lvl6pPr lvl="5"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6pPr>
            <a:lvl7pPr lvl="6"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7pPr>
            <a:lvl8pPr lvl="7"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8pPr>
            <a:lvl9pPr lvl="8" marR="0" rtl="0" algn="ctr">
              <a:lnSpc>
                <a:spcPct val="90000"/>
              </a:lnSpc>
              <a:spcBef>
                <a:spcPts val="300"/>
              </a:spcBef>
              <a:spcAft>
                <a:spcPts val="30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9pPr>
          </a:lstStyle>
          <a:p/>
        </p:txBody>
      </p:sp>
      <p:sp>
        <p:nvSpPr>
          <p:cNvPr id="650" name="Google Shape;650;p114"/>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51" name="Google Shape;651;p114"/>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52" name="Google Shape;652;p114"/>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r>
              <a:t/>
            </a:r>
            <a:endParaRPr/>
          </a:p>
        </p:txBody>
      </p:sp>
      <p:cxnSp>
        <p:nvCxnSpPr>
          <p:cNvPr id="653" name="Google Shape;653;p114"/>
          <p:cNvCxnSpPr/>
          <p:nvPr/>
        </p:nvCxnSpPr>
        <p:spPr>
          <a:xfrm>
            <a:off x="905743" y="3257550"/>
            <a:ext cx="7406400" cy="0"/>
          </a:xfrm>
          <a:prstGeom prst="straightConnector1">
            <a:avLst/>
          </a:prstGeom>
          <a:noFill/>
          <a:ln cap="flat" cmpd="sng" w="9525">
            <a:solidFill>
              <a:srgbClr val="7F7F7F"/>
            </a:solidFill>
            <a:prstDash val="solid"/>
            <a:round/>
            <a:headEnd len="sm" w="sm" type="none"/>
            <a:tailEnd len="sm" w="sm" type="none"/>
          </a:ln>
        </p:spPr>
      </p:cxnSp>
      <p:sp>
        <p:nvSpPr>
          <p:cNvPr id="654" name="Google Shape;654;p114"/>
          <p:cNvSpPr/>
          <p:nvPr/>
        </p:nvSpPr>
        <p:spPr>
          <a:xfrm>
            <a:off x="24091" y="4952484"/>
            <a:ext cx="4167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 2017 HealthBegins. Proprietary/Confidential</a:t>
            </a:r>
            <a:endParaRPr b="0" i="0" sz="1100" u="none" cap="none" strike="noStrike">
              <a:solidFill>
                <a:srgbClr val="000000"/>
              </a:solidFill>
              <a:latin typeface="Arial"/>
              <a:ea typeface="Arial"/>
              <a:cs typeface="Arial"/>
              <a:sym typeface="Arial"/>
            </a:endParaRPr>
          </a:p>
        </p:txBody>
      </p:sp>
      <p:pic>
        <p:nvPicPr>
          <p:cNvPr descr="HealthBegins_final-transperent370x75.png" id="655" name="Google Shape;655;p114"/>
          <p:cNvPicPr preferRelativeResize="0"/>
          <p:nvPr/>
        </p:nvPicPr>
        <p:blipFill rotWithShape="1">
          <a:blip r:embed="rId2">
            <a:alphaModFix/>
          </a:blip>
          <a:srcRect b="0" l="0" r="0" t="0"/>
          <a:stretch/>
        </p:blipFill>
        <p:spPr>
          <a:xfrm>
            <a:off x="7943850" y="4857750"/>
            <a:ext cx="1200150" cy="2286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lt1"/>
        </a:solidFill>
      </p:bgPr>
    </p:bg>
    <p:spTree>
      <p:nvGrpSpPr>
        <p:cNvPr id="656" name="Shape 656"/>
        <p:cNvGrpSpPr/>
        <p:nvPr/>
      </p:nvGrpSpPr>
      <p:grpSpPr>
        <a:xfrm>
          <a:off x="0" y="0"/>
          <a:ext cx="0" cy="0"/>
          <a:chOff x="0" y="0"/>
          <a:chExt cx="0" cy="0"/>
        </a:xfrm>
      </p:grpSpPr>
      <p:sp>
        <p:nvSpPr>
          <p:cNvPr id="657" name="Google Shape;657;p115"/>
          <p:cNvSpPr txBox="1"/>
          <p:nvPr>
            <p:ph type="title"/>
          </p:nvPr>
        </p:nvSpPr>
        <p:spPr>
          <a:xfrm>
            <a:off x="2498477" y="3803024"/>
            <a:ext cx="6268200" cy="7098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chemeClr val="dk2"/>
              </a:buClr>
              <a:buSzPts val="4100"/>
              <a:buFont typeface="Montserrat Light"/>
              <a:buNone/>
              <a:defRPr sz="41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cxnSp>
        <p:nvCxnSpPr>
          <p:cNvPr id="658" name="Google Shape;658;p115"/>
          <p:cNvCxnSpPr/>
          <p:nvPr/>
        </p:nvCxnSpPr>
        <p:spPr>
          <a:xfrm>
            <a:off x="2498477" y="4512795"/>
            <a:ext cx="6645600" cy="0"/>
          </a:xfrm>
          <a:prstGeom prst="straightConnector1">
            <a:avLst/>
          </a:prstGeom>
          <a:noFill/>
          <a:ln cap="flat" cmpd="sng" w="57150">
            <a:solidFill>
              <a:schemeClr val="accent3"/>
            </a:solidFill>
            <a:prstDash val="solid"/>
            <a:miter lim="800000"/>
            <a:headEnd len="sm" w="sm" type="none"/>
            <a:tailEnd len="sm" w="sm" type="none"/>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59" name="Shape 659"/>
        <p:cNvGrpSpPr/>
        <p:nvPr/>
      </p:nvGrpSpPr>
      <p:grpSpPr>
        <a:xfrm>
          <a:off x="0" y="0"/>
          <a:ext cx="0" cy="0"/>
          <a:chOff x="0" y="0"/>
          <a:chExt cx="0" cy="0"/>
        </a:xfrm>
      </p:grpSpPr>
      <p:grpSp>
        <p:nvGrpSpPr>
          <p:cNvPr id="660" name="Google Shape;660;p116"/>
          <p:cNvGrpSpPr/>
          <p:nvPr/>
        </p:nvGrpSpPr>
        <p:grpSpPr>
          <a:xfrm>
            <a:off x="830392" y="4169130"/>
            <a:ext cx="745763" cy="45826"/>
            <a:chOff x="4580561" y="2589004"/>
            <a:chExt cx="1064464" cy="25200"/>
          </a:xfrm>
        </p:grpSpPr>
        <p:sp>
          <p:nvSpPr>
            <p:cNvPr id="661" name="Google Shape;661;p11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1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3" name="Google Shape;663;p116"/>
          <p:cNvSpPr txBox="1"/>
          <p:nvPr>
            <p:ph hasCustomPrompt="1" type="title"/>
          </p:nvPr>
        </p:nvSpPr>
        <p:spPr>
          <a:xfrm>
            <a:off x="729450" y="733950"/>
            <a:ext cx="7688400" cy="1244700"/>
          </a:xfrm>
          <a:prstGeom prst="rect">
            <a:avLst/>
          </a:prstGeom>
        </p:spPr>
        <p:txBody>
          <a:bodyPr anchorCtr="0" anchor="b" bIns="34275" lIns="68575" spcFirstLastPara="1" rIns="68575" wrap="square" tIns="3427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664" name="Google Shape;664;p116"/>
          <p:cNvSpPr txBox="1"/>
          <p:nvPr>
            <p:ph idx="1" type="body"/>
          </p:nvPr>
        </p:nvSpPr>
        <p:spPr>
          <a:xfrm>
            <a:off x="729450" y="2272888"/>
            <a:ext cx="7688400" cy="1580400"/>
          </a:xfrm>
          <a:prstGeom prst="rect">
            <a:avLst/>
          </a:prstGeom>
        </p:spPr>
        <p:txBody>
          <a:bodyPr anchorCtr="0" anchor="t" bIns="34275" lIns="68575" spcFirstLastPara="1" rIns="68575" wrap="square" tIns="34275">
            <a:normAutofit/>
          </a:bodyPr>
          <a:lstStyle>
            <a:lvl1pPr indent="-323850" lvl="0" marL="457200" rtl="0">
              <a:spcBef>
                <a:spcPts val="0"/>
              </a:spcBef>
              <a:spcAft>
                <a:spcPts val="0"/>
              </a:spcAft>
              <a:buClr>
                <a:schemeClr val="lt1"/>
              </a:buClr>
              <a:buSzPts val="1500"/>
              <a:buChar char="▪"/>
              <a:defRPr>
                <a:solidFill>
                  <a:schemeClr val="lt1"/>
                </a:solidFill>
              </a:defRPr>
            </a:lvl1pPr>
            <a:lvl2pPr indent="-323850" lvl="1" marL="914400" rtl="0">
              <a:spcBef>
                <a:spcPts val="500"/>
              </a:spcBef>
              <a:spcAft>
                <a:spcPts val="0"/>
              </a:spcAft>
              <a:buClr>
                <a:schemeClr val="lt1"/>
              </a:buClr>
              <a:buSzPts val="1500"/>
              <a:buChar char="▪"/>
              <a:defRPr>
                <a:solidFill>
                  <a:schemeClr val="lt1"/>
                </a:solidFill>
              </a:defRPr>
            </a:lvl2pPr>
            <a:lvl3pPr indent="-323850" lvl="2" marL="1371600" rtl="0">
              <a:spcBef>
                <a:spcPts val="500"/>
              </a:spcBef>
              <a:spcAft>
                <a:spcPts val="0"/>
              </a:spcAft>
              <a:buClr>
                <a:schemeClr val="lt1"/>
              </a:buClr>
              <a:buSzPts val="1500"/>
              <a:buChar char="▪"/>
              <a:defRPr>
                <a:solidFill>
                  <a:schemeClr val="lt1"/>
                </a:solidFill>
              </a:defRPr>
            </a:lvl3pPr>
            <a:lvl4pPr indent="-317500" lvl="3" marL="1828800" rtl="0">
              <a:spcBef>
                <a:spcPts val="500"/>
              </a:spcBef>
              <a:spcAft>
                <a:spcPts val="0"/>
              </a:spcAft>
              <a:buClr>
                <a:schemeClr val="lt1"/>
              </a:buClr>
              <a:buSzPts val="1400"/>
              <a:buChar char="▪"/>
              <a:defRPr>
                <a:solidFill>
                  <a:schemeClr val="lt1"/>
                </a:solidFill>
              </a:defRPr>
            </a:lvl4pPr>
            <a:lvl5pPr indent="-317500" lvl="4" marL="2286000" rtl="0">
              <a:spcBef>
                <a:spcPts val="500"/>
              </a:spcBef>
              <a:spcAft>
                <a:spcPts val="0"/>
              </a:spcAft>
              <a:buClr>
                <a:schemeClr val="lt1"/>
              </a:buClr>
              <a:buSzPts val="1400"/>
              <a:buChar char="▪"/>
              <a:defRPr>
                <a:solidFill>
                  <a:schemeClr val="lt1"/>
                </a:solidFill>
              </a:defRPr>
            </a:lvl5pPr>
            <a:lvl6pPr indent="-317500" lvl="5" marL="2743200" rtl="0">
              <a:spcBef>
                <a:spcPts val="500"/>
              </a:spcBef>
              <a:spcAft>
                <a:spcPts val="0"/>
              </a:spcAft>
              <a:buClr>
                <a:schemeClr val="lt1"/>
              </a:buClr>
              <a:buSzPts val="1400"/>
              <a:buChar char="•"/>
              <a:defRPr>
                <a:solidFill>
                  <a:schemeClr val="lt1"/>
                </a:solidFill>
              </a:defRPr>
            </a:lvl6pPr>
            <a:lvl7pPr indent="-317500" lvl="6" marL="3200400" rtl="0">
              <a:spcBef>
                <a:spcPts val="400"/>
              </a:spcBef>
              <a:spcAft>
                <a:spcPts val="0"/>
              </a:spcAft>
              <a:buClr>
                <a:schemeClr val="lt1"/>
              </a:buClr>
              <a:buSzPts val="1400"/>
              <a:buChar char="•"/>
              <a:defRPr>
                <a:solidFill>
                  <a:schemeClr val="lt1"/>
                </a:solidFill>
              </a:defRPr>
            </a:lvl7pPr>
            <a:lvl8pPr indent="-317500" lvl="7" marL="3657600" rtl="0">
              <a:spcBef>
                <a:spcPts val="400"/>
              </a:spcBef>
              <a:spcAft>
                <a:spcPts val="0"/>
              </a:spcAft>
              <a:buClr>
                <a:schemeClr val="lt1"/>
              </a:buClr>
              <a:buSzPts val="1400"/>
              <a:buChar char="•"/>
              <a:defRPr>
                <a:solidFill>
                  <a:schemeClr val="lt1"/>
                </a:solidFill>
              </a:defRPr>
            </a:lvl8pPr>
            <a:lvl9pPr indent="-317500" lvl="8" marL="4114800" rtl="0">
              <a:spcBef>
                <a:spcPts val="400"/>
              </a:spcBef>
              <a:spcAft>
                <a:spcPts val="0"/>
              </a:spcAft>
              <a:buClr>
                <a:schemeClr val="lt1"/>
              </a:buClr>
              <a:buSzPts val="1400"/>
              <a:buChar char="•"/>
              <a:defRPr>
                <a:solidFill>
                  <a:schemeClr val="lt1"/>
                </a:solidFill>
              </a:defRPr>
            </a:lvl9pPr>
          </a:lstStyle>
          <a:p/>
        </p:txBody>
      </p:sp>
      <p:sp>
        <p:nvSpPr>
          <p:cNvPr id="665" name="Google Shape;665;p1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dk1"/>
        </a:solidFill>
      </p:bgPr>
    </p:bg>
    <p:spTree>
      <p:nvGrpSpPr>
        <p:cNvPr id="666" name="Shape 666"/>
        <p:cNvGrpSpPr/>
        <p:nvPr/>
      </p:nvGrpSpPr>
      <p:grpSpPr>
        <a:xfrm>
          <a:off x="0" y="0"/>
          <a:ext cx="0" cy="0"/>
          <a:chOff x="0" y="0"/>
          <a:chExt cx="0" cy="0"/>
        </a:xfrm>
      </p:grpSpPr>
      <p:grpSp>
        <p:nvGrpSpPr>
          <p:cNvPr id="667" name="Google Shape;667;p117"/>
          <p:cNvGrpSpPr/>
          <p:nvPr/>
        </p:nvGrpSpPr>
        <p:grpSpPr>
          <a:xfrm>
            <a:off x="830392" y="1191256"/>
            <a:ext cx="745763" cy="45826"/>
            <a:chOff x="4580561" y="2589004"/>
            <a:chExt cx="1064464" cy="25200"/>
          </a:xfrm>
        </p:grpSpPr>
        <p:sp>
          <p:nvSpPr>
            <p:cNvPr id="668" name="Google Shape;668;p117"/>
            <p:cNvSpPr/>
            <p:nvPr/>
          </p:nvSpPr>
          <p:spPr>
            <a:xfrm rot="-5400000">
              <a:off x="5366325" y="2335504"/>
              <a:ext cx="25200" cy="532200"/>
            </a:xfrm>
            <a:prstGeom prst="rect">
              <a:avLst/>
            </a:prstGeom>
            <a:solidFill>
              <a:srgbClr val="ED7D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17"/>
            <p:cNvSpPr/>
            <p:nvPr/>
          </p:nvSpPr>
          <p:spPr>
            <a:xfrm rot="-5400000">
              <a:off x="4836311" y="2333254"/>
              <a:ext cx="25200" cy="536700"/>
            </a:xfrm>
            <a:prstGeom prst="rect">
              <a:avLst/>
            </a:prstGeom>
            <a:solidFill>
              <a:srgbClr val="ED7D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0" name="Google Shape;670;p117"/>
          <p:cNvSpPr txBox="1"/>
          <p:nvPr>
            <p:ph type="title"/>
          </p:nvPr>
        </p:nvSpPr>
        <p:spPr>
          <a:xfrm>
            <a:off x="729450" y="1322450"/>
            <a:ext cx="7688400" cy="1518600"/>
          </a:xfrm>
          <a:prstGeom prst="rect">
            <a:avLst/>
          </a:prstGeom>
        </p:spPr>
        <p:txBody>
          <a:bodyPr anchorCtr="0" anchor="b" bIns="34275" lIns="68575" spcFirstLastPara="1" rIns="68575" wrap="square" tIns="3427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1" name="Google Shape;671;p11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672" name="Shape 672"/>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type="obj">
  <p:cSld name="OBJECT">
    <p:spTree>
      <p:nvGrpSpPr>
        <p:cNvPr id="677" name="Shape 677"/>
        <p:cNvGrpSpPr/>
        <p:nvPr/>
      </p:nvGrpSpPr>
      <p:grpSpPr>
        <a:xfrm>
          <a:off x="0" y="0"/>
          <a:ext cx="0" cy="0"/>
          <a:chOff x="0" y="0"/>
          <a:chExt cx="0" cy="0"/>
        </a:xfrm>
      </p:grpSpPr>
      <p:sp>
        <p:nvSpPr>
          <p:cNvPr id="678" name="Google Shape;678;p120"/>
          <p:cNvSpPr txBox="1"/>
          <p:nvPr>
            <p:ph type="title"/>
          </p:nvPr>
        </p:nvSpPr>
        <p:spPr>
          <a:xfrm>
            <a:off x="342901" y="200025"/>
            <a:ext cx="8445300" cy="571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9" name="Google Shape;679;p120"/>
          <p:cNvSpPr txBox="1"/>
          <p:nvPr>
            <p:ph idx="1" type="body"/>
          </p:nvPr>
        </p:nvSpPr>
        <p:spPr>
          <a:xfrm>
            <a:off x="349442" y="971550"/>
            <a:ext cx="8445300" cy="36099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80" name="Shape 680"/>
        <p:cNvGrpSpPr/>
        <p:nvPr/>
      </p:nvGrpSpPr>
      <p:grpSpPr>
        <a:xfrm>
          <a:off x="0" y="0"/>
          <a:ext cx="0" cy="0"/>
          <a:chOff x="0" y="0"/>
          <a:chExt cx="0" cy="0"/>
        </a:xfrm>
      </p:grpSpPr>
      <p:grpSp>
        <p:nvGrpSpPr>
          <p:cNvPr id="681" name="Google Shape;681;p121"/>
          <p:cNvGrpSpPr/>
          <p:nvPr/>
        </p:nvGrpSpPr>
        <p:grpSpPr>
          <a:xfrm>
            <a:off x="830394" y="4169151"/>
            <a:ext cx="745763" cy="45826"/>
            <a:chOff x="4580561" y="2589004"/>
            <a:chExt cx="1064464" cy="25200"/>
          </a:xfrm>
        </p:grpSpPr>
        <p:sp>
          <p:nvSpPr>
            <p:cNvPr id="682" name="Google Shape;682;p12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2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4" name="Google Shape;684;p121"/>
          <p:cNvSpPr txBox="1"/>
          <p:nvPr>
            <p:ph hasCustomPrompt="1" type="title"/>
          </p:nvPr>
        </p:nvSpPr>
        <p:spPr>
          <a:xfrm>
            <a:off x="729450" y="733950"/>
            <a:ext cx="7688400" cy="1244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8000"/>
              <a:buNone/>
              <a:defRPr sz="8000">
                <a:solidFill>
                  <a:schemeClr val="lt1"/>
                </a:solidFill>
              </a:defRPr>
            </a:lvl1pPr>
            <a:lvl2pPr lvl="1" rtl="0" algn="l">
              <a:lnSpc>
                <a:spcPct val="100000"/>
              </a:lnSpc>
              <a:spcBef>
                <a:spcPts val="0"/>
              </a:spcBef>
              <a:spcAft>
                <a:spcPts val="0"/>
              </a:spcAft>
              <a:buClr>
                <a:schemeClr val="lt1"/>
              </a:buClr>
              <a:buSzPts val="8000"/>
              <a:buNone/>
              <a:defRPr sz="8000">
                <a:solidFill>
                  <a:schemeClr val="lt1"/>
                </a:solidFill>
              </a:defRPr>
            </a:lvl2pPr>
            <a:lvl3pPr lvl="2" rtl="0" algn="l">
              <a:lnSpc>
                <a:spcPct val="100000"/>
              </a:lnSpc>
              <a:spcBef>
                <a:spcPts val="0"/>
              </a:spcBef>
              <a:spcAft>
                <a:spcPts val="0"/>
              </a:spcAft>
              <a:buClr>
                <a:schemeClr val="lt1"/>
              </a:buClr>
              <a:buSzPts val="8000"/>
              <a:buNone/>
              <a:defRPr sz="8000">
                <a:solidFill>
                  <a:schemeClr val="lt1"/>
                </a:solidFill>
              </a:defRPr>
            </a:lvl3pPr>
            <a:lvl4pPr lvl="3" rtl="0" algn="l">
              <a:lnSpc>
                <a:spcPct val="100000"/>
              </a:lnSpc>
              <a:spcBef>
                <a:spcPts val="0"/>
              </a:spcBef>
              <a:spcAft>
                <a:spcPts val="0"/>
              </a:spcAft>
              <a:buClr>
                <a:schemeClr val="lt1"/>
              </a:buClr>
              <a:buSzPts val="8000"/>
              <a:buNone/>
              <a:defRPr sz="8000">
                <a:solidFill>
                  <a:schemeClr val="lt1"/>
                </a:solidFill>
              </a:defRPr>
            </a:lvl4pPr>
            <a:lvl5pPr lvl="4" rtl="0" algn="l">
              <a:lnSpc>
                <a:spcPct val="100000"/>
              </a:lnSpc>
              <a:spcBef>
                <a:spcPts val="0"/>
              </a:spcBef>
              <a:spcAft>
                <a:spcPts val="0"/>
              </a:spcAft>
              <a:buClr>
                <a:schemeClr val="lt1"/>
              </a:buClr>
              <a:buSzPts val="8000"/>
              <a:buNone/>
              <a:defRPr sz="8000">
                <a:solidFill>
                  <a:schemeClr val="lt1"/>
                </a:solidFill>
              </a:defRPr>
            </a:lvl5pPr>
            <a:lvl6pPr lvl="5" rtl="0" algn="l">
              <a:lnSpc>
                <a:spcPct val="100000"/>
              </a:lnSpc>
              <a:spcBef>
                <a:spcPts val="0"/>
              </a:spcBef>
              <a:spcAft>
                <a:spcPts val="0"/>
              </a:spcAft>
              <a:buClr>
                <a:schemeClr val="lt1"/>
              </a:buClr>
              <a:buSzPts val="8000"/>
              <a:buNone/>
              <a:defRPr sz="8000">
                <a:solidFill>
                  <a:schemeClr val="lt1"/>
                </a:solidFill>
              </a:defRPr>
            </a:lvl6pPr>
            <a:lvl7pPr lvl="6" rtl="0" algn="l">
              <a:lnSpc>
                <a:spcPct val="100000"/>
              </a:lnSpc>
              <a:spcBef>
                <a:spcPts val="0"/>
              </a:spcBef>
              <a:spcAft>
                <a:spcPts val="0"/>
              </a:spcAft>
              <a:buClr>
                <a:schemeClr val="lt1"/>
              </a:buClr>
              <a:buSzPts val="8000"/>
              <a:buNone/>
              <a:defRPr sz="8000">
                <a:solidFill>
                  <a:schemeClr val="lt1"/>
                </a:solidFill>
              </a:defRPr>
            </a:lvl7pPr>
            <a:lvl8pPr lvl="7" rtl="0" algn="l">
              <a:lnSpc>
                <a:spcPct val="100000"/>
              </a:lnSpc>
              <a:spcBef>
                <a:spcPts val="0"/>
              </a:spcBef>
              <a:spcAft>
                <a:spcPts val="0"/>
              </a:spcAft>
              <a:buClr>
                <a:schemeClr val="lt1"/>
              </a:buClr>
              <a:buSzPts val="8000"/>
              <a:buNone/>
              <a:defRPr sz="8000">
                <a:solidFill>
                  <a:schemeClr val="lt1"/>
                </a:solidFill>
              </a:defRPr>
            </a:lvl8pPr>
            <a:lvl9pPr lvl="8" rtl="0"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85" name="Google Shape;685;p121"/>
          <p:cNvSpPr txBox="1"/>
          <p:nvPr>
            <p:ph idx="1" type="body"/>
          </p:nvPr>
        </p:nvSpPr>
        <p:spPr>
          <a:xfrm>
            <a:off x="729450" y="2272888"/>
            <a:ext cx="7688400" cy="15804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323850" lvl="1" marL="914400" rtl="0" algn="l">
              <a:lnSpc>
                <a:spcPct val="100000"/>
              </a:lnSpc>
              <a:spcBef>
                <a:spcPts val="500"/>
              </a:spcBef>
              <a:spcAft>
                <a:spcPts val="0"/>
              </a:spcAft>
              <a:buClr>
                <a:schemeClr val="lt1"/>
              </a:buClr>
              <a:buSzPts val="1500"/>
              <a:buChar char="▪"/>
              <a:defRPr>
                <a:solidFill>
                  <a:schemeClr val="lt1"/>
                </a:solidFill>
              </a:defRPr>
            </a:lvl2pPr>
            <a:lvl3pPr indent="-323850" lvl="2" marL="1371600" rtl="0" algn="l">
              <a:lnSpc>
                <a:spcPct val="100000"/>
              </a:lnSpc>
              <a:spcBef>
                <a:spcPts val="500"/>
              </a:spcBef>
              <a:spcAft>
                <a:spcPts val="0"/>
              </a:spcAft>
              <a:buClr>
                <a:schemeClr val="lt1"/>
              </a:buClr>
              <a:buSzPts val="1500"/>
              <a:buChar char="▪"/>
              <a:defRPr>
                <a:solidFill>
                  <a:schemeClr val="lt1"/>
                </a:solidFill>
              </a:defRPr>
            </a:lvl3pPr>
            <a:lvl4pPr indent="-317500" lvl="3" marL="1828800" rtl="0" algn="l">
              <a:lnSpc>
                <a:spcPct val="100000"/>
              </a:lnSpc>
              <a:spcBef>
                <a:spcPts val="500"/>
              </a:spcBef>
              <a:spcAft>
                <a:spcPts val="0"/>
              </a:spcAft>
              <a:buClr>
                <a:schemeClr val="lt1"/>
              </a:buClr>
              <a:buSzPts val="1400"/>
              <a:buChar char="▪"/>
              <a:defRPr>
                <a:solidFill>
                  <a:schemeClr val="lt1"/>
                </a:solidFill>
              </a:defRPr>
            </a:lvl4pPr>
            <a:lvl5pPr indent="-317500" lvl="4" marL="2286000" rtl="0" algn="l">
              <a:lnSpc>
                <a:spcPct val="100000"/>
              </a:lnSpc>
              <a:spcBef>
                <a:spcPts val="500"/>
              </a:spcBef>
              <a:spcAft>
                <a:spcPts val="0"/>
              </a:spcAft>
              <a:buClr>
                <a:schemeClr val="lt1"/>
              </a:buClr>
              <a:buSzPts val="1400"/>
              <a:buChar char="▪"/>
              <a:defRPr>
                <a:solidFill>
                  <a:schemeClr val="lt1"/>
                </a:solidFill>
              </a:defRPr>
            </a:lvl5pPr>
            <a:lvl6pPr indent="-317500" lvl="5" marL="2743200" rtl="0" algn="l">
              <a:lnSpc>
                <a:spcPct val="90000"/>
              </a:lnSpc>
              <a:spcBef>
                <a:spcPts val="5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686" name="Google Shape;686;p1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1">
  <p:cSld name="Chart Slide 1">
    <p:spTree>
      <p:nvGrpSpPr>
        <p:cNvPr id="687" name="Shape 687"/>
        <p:cNvGrpSpPr/>
        <p:nvPr/>
      </p:nvGrpSpPr>
      <p:grpSpPr>
        <a:xfrm>
          <a:off x="0" y="0"/>
          <a:ext cx="0" cy="0"/>
          <a:chOff x="0" y="0"/>
          <a:chExt cx="0" cy="0"/>
        </a:xfrm>
      </p:grpSpPr>
      <p:sp>
        <p:nvSpPr>
          <p:cNvPr id="688" name="Google Shape;688;p122"/>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9" name="Google Shape;689;p122"/>
          <p:cNvSpPr/>
          <p:nvPr>
            <p:ph idx="2" type="chart"/>
          </p:nvPr>
        </p:nvSpPr>
        <p:spPr>
          <a:xfrm>
            <a:off x="342900" y="1028700"/>
            <a:ext cx="8458200" cy="34290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accent5"/>
              </a:buClr>
              <a:buSzPts val="1500"/>
              <a:buFont typeface="Noto Sans Symbols"/>
              <a:buNone/>
              <a:defRPr b="0" i="0" sz="15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0" name="Shape 690"/>
        <p:cNvGrpSpPr/>
        <p:nvPr/>
      </p:nvGrpSpPr>
      <p:grpSpPr>
        <a:xfrm>
          <a:off x="0" y="0"/>
          <a:ext cx="0" cy="0"/>
          <a:chOff x="0" y="0"/>
          <a:chExt cx="0" cy="0"/>
        </a:xfrm>
      </p:grpSpPr>
      <p:sp>
        <p:nvSpPr>
          <p:cNvPr id="691" name="Google Shape;691;p1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Font typeface="Montserrat Light"/>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2" name="Google Shape;692;p123"/>
          <p:cNvSpPr txBox="1"/>
          <p:nvPr>
            <p:ph idx="12" type="sldNum"/>
          </p:nvPr>
        </p:nvSpPr>
        <p:spPr>
          <a:xfrm>
            <a:off x="158043" y="4767263"/>
            <a:ext cx="251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Half Text" type="picTx">
  <p:cSld name="PICTURE_WITH_CAPTION_TEXT">
    <p:spTree>
      <p:nvGrpSpPr>
        <p:cNvPr id="693" name="Shape 693"/>
        <p:cNvGrpSpPr/>
        <p:nvPr/>
      </p:nvGrpSpPr>
      <p:grpSpPr>
        <a:xfrm>
          <a:off x="0" y="0"/>
          <a:ext cx="0" cy="0"/>
          <a:chOff x="0" y="0"/>
          <a:chExt cx="0" cy="0"/>
        </a:xfrm>
      </p:grpSpPr>
      <p:sp>
        <p:nvSpPr>
          <p:cNvPr id="694" name="Google Shape;694;p124"/>
          <p:cNvSpPr txBox="1"/>
          <p:nvPr>
            <p:ph type="title"/>
          </p:nvPr>
        </p:nvSpPr>
        <p:spPr>
          <a:xfrm>
            <a:off x="342900" y="200025"/>
            <a:ext cx="40113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5" name="Google Shape;695;p124"/>
          <p:cNvSpPr/>
          <p:nvPr>
            <p:ph idx="2" type="pic"/>
          </p:nvPr>
        </p:nvSpPr>
        <p:spPr>
          <a:xfrm>
            <a:off x="4572000" y="200025"/>
            <a:ext cx="4229100" cy="4257600"/>
          </a:xfrm>
          <a:prstGeom prst="rect">
            <a:avLst/>
          </a:prstGeom>
          <a:noFill/>
          <a:ln>
            <a:noFill/>
          </a:ln>
        </p:spPr>
      </p:sp>
      <p:sp>
        <p:nvSpPr>
          <p:cNvPr id="696" name="Google Shape;696;p124"/>
          <p:cNvSpPr txBox="1"/>
          <p:nvPr>
            <p:ph idx="1" type="body"/>
          </p:nvPr>
        </p:nvSpPr>
        <p:spPr>
          <a:xfrm>
            <a:off x="342900" y="1571625"/>
            <a:ext cx="40005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dk1"/>
        </a:solidFill>
      </p:bgPr>
    </p:bg>
    <p:spTree>
      <p:nvGrpSpPr>
        <p:cNvPr id="697" name="Shape 697"/>
        <p:cNvGrpSpPr/>
        <p:nvPr/>
      </p:nvGrpSpPr>
      <p:grpSpPr>
        <a:xfrm>
          <a:off x="0" y="0"/>
          <a:ext cx="0" cy="0"/>
          <a:chOff x="0" y="0"/>
          <a:chExt cx="0" cy="0"/>
        </a:xfrm>
      </p:grpSpPr>
      <p:grpSp>
        <p:nvGrpSpPr>
          <p:cNvPr id="698" name="Google Shape;698;p125"/>
          <p:cNvGrpSpPr/>
          <p:nvPr/>
        </p:nvGrpSpPr>
        <p:grpSpPr>
          <a:xfrm>
            <a:off x="830394" y="1191277"/>
            <a:ext cx="745763" cy="45826"/>
            <a:chOff x="4580561" y="2589004"/>
            <a:chExt cx="1064464" cy="25200"/>
          </a:xfrm>
        </p:grpSpPr>
        <p:sp>
          <p:nvSpPr>
            <p:cNvPr id="699" name="Google Shape;699;p1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1" name="Google Shape;701;p125"/>
          <p:cNvSpPr txBox="1"/>
          <p:nvPr>
            <p:ph type="title"/>
          </p:nvPr>
        </p:nvSpPr>
        <p:spPr>
          <a:xfrm>
            <a:off x="729450" y="1322450"/>
            <a:ext cx="7688400" cy="1518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None/>
              <a:defRPr sz="3600">
                <a:solidFill>
                  <a:schemeClr val="lt1"/>
                </a:solidFill>
              </a:defRPr>
            </a:lvl1pPr>
            <a:lvl2pPr lvl="1" rtl="0" algn="l">
              <a:lnSpc>
                <a:spcPct val="100000"/>
              </a:lnSpc>
              <a:spcBef>
                <a:spcPts val="0"/>
              </a:spcBef>
              <a:spcAft>
                <a:spcPts val="0"/>
              </a:spcAft>
              <a:buClr>
                <a:schemeClr val="lt1"/>
              </a:buClr>
              <a:buSzPts val="3600"/>
              <a:buNone/>
              <a:defRPr sz="3600">
                <a:solidFill>
                  <a:schemeClr val="lt1"/>
                </a:solidFill>
              </a:defRPr>
            </a:lvl2pPr>
            <a:lvl3pPr lvl="2" rtl="0" algn="l">
              <a:lnSpc>
                <a:spcPct val="100000"/>
              </a:lnSpc>
              <a:spcBef>
                <a:spcPts val="0"/>
              </a:spcBef>
              <a:spcAft>
                <a:spcPts val="0"/>
              </a:spcAft>
              <a:buClr>
                <a:schemeClr val="lt1"/>
              </a:buClr>
              <a:buSzPts val="3600"/>
              <a:buNone/>
              <a:defRPr sz="3600">
                <a:solidFill>
                  <a:schemeClr val="lt1"/>
                </a:solidFill>
              </a:defRPr>
            </a:lvl3pPr>
            <a:lvl4pPr lvl="3" rtl="0" algn="l">
              <a:lnSpc>
                <a:spcPct val="100000"/>
              </a:lnSpc>
              <a:spcBef>
                <a:spcPts val="0"/>
              </a:spcBef>
              <a:spcAft>
                <a:spcPts val="0"/>
              </a:spcAft>
              <a:buClr>
                <a:schemeClr val="lt1"/>
              </a:buClr>
              <a:buSzPts val="3600"/>
              <a:buNone/>
              <a:defRPr sz="3600">
                <a:solidFill>
                  <a:schemeClr val="lt1"/>
                </a:solidFill>
              </a:defRPr>
            </a:lvl4pPr>
            <a:lvl5pPr lvl="4" rtl="0" algn="l">
              <a:lnSpc>
                <a:spcPct val="100000"/>
              </a:lnSpc>
              <a:spcBef>
                <a:spcPts val="0"/>
              </a:spcBef>
              <a:spcAft>
                <a:spcPts val="0"/>
              </a:spcAft>
              <a:buClr>
                <a:schemeClr val="lt1"/>
              </a:buClr>
              <a:buSzPts val="3600"/>
              <a:buNone/>
              <a:defRPr sz="3600">
                <a:solidFill>
                  <a:schemeClr val="lt1"/>
                </a:solidFill>
              </a:defRPr>
            </a:lvl5pPr>
            <a:lvl6pPr lvl="5" rtl="0" algn="l">
              <a:lnSpc>
                <a:spcPct val="100000"/>
              </a:lnSpc>
              <a:spcBef>
                <a:spcPts val="0"/>
              </a:spcBef>
              <a:spcAft>
                <a:spcPts val="0"/>
              </a:spcAft>
              <a:buClr>
                <a:schemeClr val="lt1"/>
              </a:buClr>
              <a:buSzPts val="3600"/>
              <a:buNone/>
              <a:defRPr sz="3600">
                <a:solidFill>
                  <a:schemeClr val="lt1"/>
                </a:solidFill>
              </a:defRPr>
            </a:lvl6pPr>
            <a:lvl7pPr lvl="6" rtl="0" algn="l">
              <a:lnSpc>
                <a:spcPct val="100000"/>
              </a:lnSpc>
              <a:spcBef>
                <a:spcPts val="0"/>
              </a:spcBef>
              <a:spcAft>
                <a:spcPts val="0"/>
              </a:spcAft>
              <a:buClr>
                <a:schemeClr val="lt1"/>
              </a:buClr>
              <a:buSzPts val="3600"/>
              <a:buNone/>
              <a:defRPr sz="3600">
                <a:solidFill>
                  <a:schemeClr val="lt1"/>
                </a:solidFill>
              </a:defRPr>
            </a:lvl7pPr>
            <a:lvl8pPr lvl="7" rtl="0" algn="l">
              <a:lnSpc>
                <a:spcPct val="100000"/>
              </a:lnSpc>
              <a:spcBef>
                <a:spcPts val="0"/>
              </a:spcBef>
              <a:spcAft>
                <a:spcPts val="0"/>
              </a:spcAft>
              <a:buClr>
                <a:schemeClr val="lt1"/>
              </a:buClr>
              <a:buSzPts val="3600"/>
              <a:buNone/>
              <a:defRPr sz="3600">
                <a:solidFill>
                  <a:schemeClr val="lt1"/>
                </a:solidFill>
              </a:defRPr>
            </a:lvl8pPr>
            <a:lvl9pPr lvl="8" rtl="0" algn="l">
              <a:lnSpc>
                <a:spcPct val="100000"/>
              </a:lnSpc>
              <a:spcBef>
                <a:spcPts val="0"/>
              </a:spcBef>
              <a:spcAft>
                <a:spcPts val="0"/>
              </a:spcAft>
              <a:buClr>
                <a:schemeClr val="lt1"/>
              </a:buClr>
              <a:buSzPts val="3600"/>
              <a:buNone/>
              <a:defRPr sz="3600">
                <a:solidFill>
                  <a:schemeClr val="lt1"/>
                </a:solidFill>
              </a:defRPr>
            </a:lvl9pPr>
          </a:lstStyle>
          <a:p/>
        </p:txBody>
      </p:sp>
      <p:sp>
        <p:nvSpPr>
          <p:cNvPr id="702" name="Google Shape;702;p1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703" name="Shape 703"/>
        <p:cNvGrpSpPr/>
        <p:nvPr/>
      </p:nvGrpSpPr>
      <p:grpSpPr>
        <a:xfrm>
          <a:off x="0" y="0"/>
          <a:ext cx="0" cy="0"/>
          <a:chOff x="0" y="0"/>
          <a:chExt cx="0" cy="0"/>
        </a:xfrm>
      </p:grpSpPr>
      <p:sp>
        <p:nvSpPr>
          <p:cNvPr id="704" name="Google Shape;704;p126"/>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05" name="Shape 705"/>
        <p:cNvGrpSpPr/>
        <p:nvPr/>
      </p:nvGrpSpPr>
      <p:grpSpPr>
        <a:xfrm>
          <a:off x="0" y="0"/>
          <a:ext cx="0" cy="0"/>
          <a:chOff x="0" y="0"/>
          <a:chExt cx="0" cy="0"/>
        </a:xfrm>
      </p:grpSpPr>
      <p:sp>
        <p:nvSpPr>
          <p:cNvPr id="706" name="Google Shape;706;p127"/>
          <p:cNvSpPr txBox="1"/>
          <p:nvPr>
            <p:ph type="title"/>
          </p:nvPr>
        </p:nvSpPr>
        <p:spPr>
          <a:xfrm>
            <a:off x="342901" y="200025"/>
            <a:ext cx="8458200" cy="571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7" name="Google Shape;707;p127"/>
          <p:cNvSpPr txBox="1"/>
          <p:nvPr>
            <p:ph idx="1" type="body"/>
          </p:nvPr>
        </p:nvSpPr>
        <p:spPr>
          <a:xfrm>
            <a:off x="352042" y="1028700"/>
            <a:ext cx="39912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08" name="Google Shape;708;p127"/>
          <p:cNvSpPr txBox="1"/>
          <p:nvPr>
            <p:ph idx="2" type="body"/>
          </p:nvPr>
        </p:nvSpPr>
        <p:spPr>
          <a:xfrm>
            <a:off x="4800600" y="1028700"/>
            <a:ext cx="40020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709" name="Google Shape;709;p127"/>
          <p:cNvCxnSpPr/>
          <p:nvPr/>
        </p:nvCxnSpPr>
        <p:spPr>
          <a:xfrm>
            <a:off x="4572000" y="1157674"/>
            <a:ext cx="0" cy="311460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or Agenda">
  <p:cSld name="Divider 1 or Agenda">
    <p:bg>
      <p:bgPr>
        <a:solidFill>
          <a:schemeClr val="accent1"/>
        </a:solidFill>
      </p:bgPr>
    </p:bg>
    <p:spTree>
      <p:nvGrpSpPr>
        <p:cNvPr id="710" name="Shape 710"/>
        <p:cNvGrpSpPr/>
        <p:nvPr/>
      </p:nvGrpSpPr>
      <p:grpSpPr>
        <a:xfrm>
          <a:off x="0" y="0"/>
          <a:ext cx="0" cy="0"/>
          <a:chOff x="0" y="0"/>
          <a:chExt cx="0" cy="0"/>
        </a:xfrm>
      </p:grpSpPr>
      <p:sp>
        <p:nvSpPr>
          <p:cNvPr id="711" name="Google Shape;711;p128"/>
          <p:cNvSpPr txBox="1"/>
          <p:nvPr>
            <p:ph type="title"/>
          </p:nvPr>
        </p:nvSpPr>
        <p:spPr>
          <a:xfrm>
            <a:off x="320040" y="240030"/>
            <a:ext cx="8366700" cy="630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0"/>
              </a:spcBef>
              <a:spcAft>
                <a:spcPts val="0"/>
              </a:spcAft>
              <a:buSzPts val="3000"/>
              <a:buNone/>
              <a:defRPr b="1" sz="26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12" name="Google Shape;712;p128"/>
          <p:cNvSpPr txBox="1"/>
          <p:nvPr>
            <p:ph idx="1" type="body"/>
          </p:nvPr>
        </p:nvSpPr>
        <p:spPr>
          <a:xfrm>
            <a:off x="354013" y="1304925"/>
            <a:ext cx="8339100" cy="32814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500"/>
              </a:spcBef>
              <a:spcAft>
                <a:spcPts val="0"/>
              </a:spcAft>
              <a:buClr>
                <a:schemeClr val="lt1"/>
              </a:buClr>
              <a:buSzPts val="2200"/>
              <a:buFont typeface="Verdana"/>
              <a:buAutoNum type="arabicPeriod"/>
              <a:defRPr b="1" sz="2200" cap="none">
                <a:solidFill>
                  <a:schemeClr val="lt1"/>
                </a:solidFill>
              </a:defRPr>
            </a:lvl1pPr>
            <a:lvl2pPr indent="-368300" lvl="1" marL="914400" rtl="0" algn="l">
              <a:lnSpc>
                <a:spcPct val="100000"/>
              </a:lnSpc>
              <a:spcBef>
                <a:spcPts val="500"/>
              </a:spcBef>
              <a:spcAft>
                <a:spcPts val="0"/>
              </a:spcAft>
              <a:buClr>
                <a:schemeClr val="lt1"/>
              </a:buClr>
              <a:buSzPts val="2200"/>
              <a:buFont typeface="Verdana"/>
              <a:buChar char="–"/>
              <a:defRPr sz="2200">
                <a:solidFill>
                  <a:schemeClr val="lt1"/>
                </a:solidFill>
              </a:defRPr>
            </a:lvl2pPr>
            <a:lvl3pPr indent="-368300" lvl="2" marL="1371600" rtl="0" algn="l">
              <a:lnSpc>
                <a:spcPct val="100000"/>
              </a:lnSpc>
              <a:spcBef>
                <a:spcPts val="500"/>
              </a:spcBef>
              <a:spcAft>
                <a:spcPts val="0"/>
              </a:spcAft>
              <a:buClr>
                <a:schemeClr val="lt1"/>
              </a:buClr>
              <a:buSzPts val="2200"/>
              <a:buFont typeface="Arial"/>
              <a:buChar char="•"/>
              <a:defRPr sz="2200">
                <a:solidFill>
                  <a:schemeClr val="lt1"/>
                </a:solidFill>
              </a:defRPr>
            </a:lvl3pPr>
            <a:lvl4pPr indent="-336550" lvl="3" marL="1828800" rtl="0" algn="l">
              <a:lnSpc>
                <a:spcPct val="100000"/>
              </a:lnSpc>
              <a:spcBef>
                <a:spcPts val="500"/>
              </a:spcBef>
              <a:spcAft>
                <a:spcPts val="0"/>
              </a:spcAft>
              <a:buClr>
                <a:schemeClr val="lt1"/>
              </a:buClr>
              <a:buSzPts val="1700"/>
              <a:buFont typeface="Verdana"/>
              <a:buChar char="▪"/>
              <a:defRPr sz="2200">
                <a:solidFill>
                  <a:schemeClr val="lt1"/>
                </a:solidFill>
              </a:defRPr>
            </a:lvl4pPr>
            <a:lvl5pPr indent="-368300" lvl="4" marL="2286000" rtl="0" algn="l">
              <a:lnSpc>
                <a:spcPct val="100000"/>
              </a:lnSpc>
              <a:spcBef>
                <a:spcPts val="500"/>
              </a:spcBef>
              <a:spcAft>
                <a:spcPts val="0"/>
              </a:spcAft>
              <a:buClr>
                <a:schemeClr val="lt1"/>
              </a:buClr>
              <a:buSzPts val="2200"/>
              <a:buFont typeface="Verdana"/>
              <a:buChar char="▪"/>
              <a:defRPr sz="2200">
                <a:solidFill>
                  <a:schemeClr val="lt1"/>
                </a:solidFill>
              </a:defRPr>
            </a:lvl5pPr>
            <a:lvl6pPr indent="-342900" lvl="5" marL="2743200" rtl="0" algn="l">
              <a:lnSpc>
                <a:spcPct val="90000"/>
              </a:lnSpc>
              <a:spcBef>
                <a:spcPts val="500"/>
              </a:spcBef>
              <a:spcAft>
                <a:spcPts val="0"/>
              </a:spcAft>
              <a:buClr>
                <a:schemeClr val="lt2"/>
              </a:buClr>
              <a:buSzPts val="1800"/>
              <a:buChar char="•"/>
              <a:defRPr/>
            </a:lvl6pPr>
            <a:lvl7pPr indent="-342900" lvl="6" marL="3200400" rtl="0" algn="l">
              <a:lnSpc>
                <a:spcPct val="90000"/>
              </a:lnSpc>
              <a:spcBef>
                <a:spcPts val="500"/>
              </a:spcBef>
              <a:spcAft>
                <a:spcPts val="0"/>
              </a:spcAft>
              <a:buClr>
                <a:schemeClr val="lt2"/>
              </a:buClr>
              <a:buSzPts val="1800"/>
              <a:buChar char="•"/>
              <a:defRPr/>
            </a:lvl7pPr>
            <a:lvl8pPr indent="-342900" lvl="7" marL="3657600" rtl="0" algn="l">
              <a:lnSpc>
                <a:spcPct val="90000"/>
              </a:lnSpc>
              <a:spcBef>
                <a:spcPts val="500"/>
              </a:spcBef>
              <a:spcAft>
                <a:spcPts val="0"/>
              </a:spcAft>
              <a:buClr>
                <a:schemeClr val="lt2"/>
              </a:buClr>
              <a:buSzPts val="1800"/>
              <a:buChar char="•"/>
              <a:defRPr/>
            </a:lvl8pPr>
            <a:lvl9pPr indent="-342900" lvl="8" marL="4114800" rtl="0" algn="l">
              <a:lnSpc>
                <a:spcPct val="90000"/>
              </a:lnSpc>
              <a:spcBef>
                <a:spcPts val="500"/>
              </a:spcBef>
              <a:spcAft>
                <a:spcPts val="0"/>
              </a:spcAft>
              <a:buClr>
                <a:schemeClr val="lt2"/>
              </a:buClr>
              <a:buSzPts val="1800"/>
              <a:buChar char="•"/>
              <a:defRPr/>
            </a:lvl9pPr>
          </a:lstStyle>
          <a:p/>
        </p:txBody>
      </p:sp>
      <p:sp>
        <p:nvSpPr>
          <p:cNvPr id="713" name="Google Shape;713;p128"/>
          <p:cNvSpPr txBox="1"/>
          <p:nvPr>
            <p:ph idx="12" type="sldNum"/>
          </p:nvPr>
        </p:nvSpPr>
        <p:spPr>
          <a:xfrm>
            <a:off x="350838" y="4767263"/>
            <a:ext cx="409500" cy="163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
              <a:t>‹#›</a:t>
            </a:fld>
            <a:endParaRPr/>
          </a:p>
        </p:txBody>
      </p:sp>
      <p:sp>
        <p:nvSpPr>
          <p:cNvPr id="714" name="Google Shape;714;p128"/>
          <p:cNvSpPr txBox="1"/>
          <p:nvPr>
            <p:ph idx="11" type="ftr"/>
          </p:nvPr>
        </p:nvSpPr>
        <p:spPr>
          <a:xfrm>
            <a:off x="568325" y="4767263"/>
            <a:ext cx="8137500" cy="21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blipFill>
          <a:blip r:embed="rId2">
            <a:alphaModFix/>
          </a:blip>
          <a:stretch>
            <a:fillRect/>
          </a:stretch>
        </a:blipFill>
      </p:bgPr>
    </p:bg>
    <p:spTree>
      <p:nvGrpSpPr>
        <p:cNvPr id="715" name="Shape 715"/>
        <p:cNvGrpSpPr/>
        <p:nvPr/>
      </p:nvGrpSpPr>
      <p:grpSpPr>
        <a:xfrm>
          <a:off x="0" y="0"/>
          <a:ext cx="0" cy="0"/>
          <a:chOff x="0" y="0"/>
          <a:chExt cx="0" cy="0"/>
        </a:xfrm>
      </p:grpSpPr>
      <p:sp>
        <p:nvSpPr>
          <p:cNvPr id="716" name="Google Shape;716;p129"/>
          <p:cNvSpPr/>
          <p:nvPr/>
        </p:nvSpPr>
        <p:spPr>
          <a:xfrm>
            <a:off x="-6058" y="0"/>
            <a:ext cx="9156300" cy="5143500"/>
          </a:xfrm>
          <a:prstGeom prst="rect">
            <a:avLst/>
          </a:prstGeom>
          <a:solidFill>
            <a:srgbClr val="205B99">
              <a:alpha val="76080"/>
            </a:srgbClr>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7" name="Google Shape;717;p129"/>
          <p:cNvSpPr txBox="1"/>
          <p:nvPr>
            <p:ph type="title"/>
          </p:nvPr>
        </p:nvSpPr>
        <p:spPr>
          <a:xfrm>
            <a:off x="635083" y="2373488"/>
            <a:ext cx="7993200" cy="1038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5000"/>
              <a:buFont typeface="Montserrat Light"/>
              <a:buNone/>
              <a:defRPr sz="5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18" name="Google Shape;718;p129"/>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9" name="Google Shape;719;p129"/>
          <p:cNvSpPr txBox="1"/>
          <p:nvPr>
            <p:ph idx="1" type="body"/>
          </p:nvPr>
        </p:nvSpPr>
        <p:spPr>
          <a:xfrm>
            <a:off x="635083" y="3582718"/>
            <a:ext cx="7993200" cy="620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2400"/>
              <a:buNone/>
              <a:defRPr sz="2400">
                <a:solidFill>
                  <a:schemeClr val="lt1"/>
                </a:solidFill>
              </a:defRPr>
            </a:lvl1pPr>
            <a:lvl2pPr indent="-323850" lvl="1" marL="914400" rtl="0" algn="l">
              <a:lnSpc>
                <a:spcPct val="100000"/>
              </a:lnSpc>
              <a:spcBef>
                <a:spcPts val="500"/>
              </a:spcBef>
              <a:spcAft>
                <a:spcPts val="0"/>
              </a:spcAft>
              <a:buSzPts val="1500"/>
              <a:buChar char="▪"/>
              <a:defRPr>
                <a:solidFill>
                  <a:schemeClr val="lt1"/>
                </a:solidFill>
              </a:defRPr>
            </a:lvl2pPr>
            <a:lvl3pPr indent="-323850" lvl="2" marL="1371600" rtl="0" algn="l">
              <a:lnSpc>
                <a:spcPct val="100000"/>
              </a:lnSpc>
              <a:spcBef>
                <a:spcPts val="500"/>
              </a:spcBef>
              <a:spcAft>
                <a:spcPts val="0"/>
              </a:spcAft>
              <a:buSzPts val="1500"/>
              <a:buChar char="▪"/>
              <a:defRPr>
                <a:solidFill>
                  <a:schemeClr val="lt1"/>
                </a:solidFill>
              </a:defRPr>
            </a:lvl3pPr>
            <a:lvl4pPr indent="-317500" lvl="3" marL="1828800" rtl="0" algn="l">
              <a:lnSpc>
                <a:spcPct val="100000"/>
              </a:lnSpc>
              <a:spcBef>
                <a:spcPts val="500"/>
              </a:spcBef>
              <a:spcAft>
                <a:spcPts val="0"/>
              </a:spcAft>
              <a:buSzPts val="1400"/>
              <a:buChar char="▪"/>
              <a:defRPr>
                <a:solidFill>
                  <a:schemeClr val="lt1"/>
                </a:solidFill>
              </a:defRPr>
            </a:lvl4pPr>
            <a:lvl5pPr indent="-317500" lvl="4" marL="2286000" rtl="0" algn="l">
              <a:lnSpc>
                <a:spcPct val="100000"/>
              </a:lnSpc>
              <a:spcBef>
                <a:spcPts val="500"/>
              </a:spcBef>
              <a:spcAft>
                <a:spcPts val="0"/>
              </a:spcAft>
              <a:buSzPts val="1400"/>
              <a:buChar char="▪"/>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grpSp>
        <p:nvGrpSpPr>
          <p:cNvPr id="720" name="Google Shape;720;p129"/>
          <p:cNvGrpSpPr/>
          <p:nvPr/>
        </p:nvGrpSpPr>
        <p:grpSpPr>
          <a:xfrm>
            <a:off x="-12116" y="4725941"/>
            <a:ext cx="9162353" cy="435150"/>
            <a:chOff x="-16157" y="6277910"/>
            <a:chExt cx="12009900" cy="580200"/>
          </a:xfrm>
        </p:grpSpPr>
        <p:sp>
          <p:nvSpPr>
            <p:cNvPr id="721" name="Google Shape;721;p129"/>
            <p:cNvSpPr/>
            <p:nvPr/>
          </p:nvSpPr>
          <p:spPr>
            <a:xfrm>
              <a:off x="-16157" y="6277910"/>
              <a:ext cx="12009900" cy="58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22" name="Google Shape;722;p129"/>
            <p:cNvPicPr preferRelativeResize="0"/>
            <p:nvPr/>
          </p:nvPicPr>
          <p:blipFill rotWithShape="1">
            <a:blip r:embed="rId3">
              <a:alphaModFix/>
            </a:blip>
            <a:srcRect b="0" l="0" r="0" t="0"/>
            <a:stretch/>
          </p:blipFill>
          <p:spPr>
            <a:xfrm>
              <a:off x="176640" y="6331200"/>
              <a:ext cx="1020147" cy="338460"/>
            </a:xfrm>
            <a:prstGeom prst="rect">
              <a:avLst/>
            </a:prstGeom>
            <a:noFill/>
            <a:ln>
              <a:noFill/>
            </a:ln>
          </p:spPr>
        </p:pic>
      </p:grpSp>
      <p:sp>
        <p:nvSpPr>
          <p:cNvPr id="723" name="Google Shape;723;p129"/>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lide ">
  <p:cSld name="1_Thank You Slide ">
    <p:bg>
      <p:bgPr>
        <a:blipFill>
          <a:blip r:embed="rId2">
            <a:alphaModFix/>
          </a:blip>
          <a:stretch>
            <a:fillRect/>
          </a:stretch>
        </a:blipFill>
      </p:bgPr>
    </p:bg>
    <p:spTree>
      <p:nvGrpSpPr>
        <p:cNvPr id="724" name="Shape 724"/>
        <p:cNvGrpSpPr/>
        <p:nvPr/>
      </p:nvGrpSpPr>
      <p:grpSpPr>
        <a:xfrm>
          <a:off x="0" y="0"/>
          <a:ext cx="0" cy="0"/>
          <a:chOff x="0" y="0"/>
          <a:chExt cx="0" cy="0"/>
        </a:xfrm>
      </p:grpSpPr>
      <p:sp>
        <p:nvSpPr>
          <p:cNvPr id="725" name="Google Shape;725;p130"/>
          <p:cNvSpPr/>
          <p:nvPr/>
        </p:nvSpPr>
        <p:spPr>
          <a:xfrm>
            <a:off x="-12116" y="0"/>
            <a:ext cx="9156300" cy="5143500"/>
          </a:xfrm>
          <a:prstGeom prst="rect">
            <a:avLst/>
          </a:prstGeom>
          <a:solidFill>
            <a:srgbClr val="205B99">
              <a:alpha val="6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26" name="Google Shape;726;p130"/>
          <p:cNvPicPr preferRelativeResize="0"/>
          <p:nvPr/>
        </p:nvPicPr>
        <p:blipFill rotWithShape="1">
          <a:blip r:embed="rId3">
            <a:alphaModFix/>
          </a:blip>
          <a:srcRect b="0" l="0" r="0" t="0"/>
          <a:stretch/>
        </p:blipFill>
        <p:spPr>
          <a:xfrm>
            <a:off x="0" y="2980871"/>
            <a:ext cx="9144000" cy="2162628"/>
          </a:xfrm>
          <a:prstGeom prst="rect">
            <a:avLst/>
          </a:prstGeom>
          <a:noFill/>
          <a:ln>
            <a:noFill/>
          </a:ln>
        </p:spPr>
      </p:pic>
      <p:sp>
        <p:nvSpPr>
          <p:cNvPr id="727" name="Google Shape;727;p130"/>
          <p:cNvSpPr/>
          <p:nvPr/>
        </p:nvSpPr>
        <p:spPr>
          <a:xfrm>
            <a:off x="-12116" y="200025"/>
            <a:ext cx="144600" cy="571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8" name="Google Shape;728;p130"/>
          <p:cNvSpPr txBox="1"/>
          <p:nvPr>
            <p:ph type="title"/>
          </p:nvPr>
        </p:nvSpPr>
        <p:spPr>
          <a:xfrm>
            <a:off x="620803" y="0"/>
            <a:ext cx="3327000" cy="2321700"/>
          </a:xfrm>
          <a:prstGeom prst="rect">
            <a:avLst/>
          </a:prstGeom>
          <a:solidFill>
            <a:schemeClr val="accent5"/>
          </a:solid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Montserrat Light"/>
              <a:buNone/>
              <a:defRPr sz="4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9" name="Google Shape;729;p130"/>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solidFill>
          <a:schemeClr val="accent1"/>
        </a:solidFill>
      </p:bgPr>
    </p:bg>
    <p:spTree>
      <p:nvGrpSpPr>
        <p:cNvPr id="730" name="Shape 730"/>
        <p:cNvGrpSpPr/>
        <p:nvPr/>
      </p:nvGrpSpPr>
      <p:grpSpPr>
        <a:xfrm>
          <a:off x="0" y="0"/>
          <a:ext cx="0" cy="0"/>
          <a:chOff x="0" y="0"/>
          <a:chExt cx="0" cy="0"/>
        </a:xfrm>
      </p:grpSpPr>
      <p:sp>
        <p:nvSpPr>
          <p:cNvPr id="731" name="Google Shape;731;p131"/>
          <p:cNvSpPr txBox="1"/>
          <p:nvPr>
            <p:ph type="title"/>
          </p:nvPr>
        </p:nvSpPr>
        <p:spPr>
          <a:xfrm>
            <a:off x="635083" y="2373488"/>
            <a:ext cx="7993200" cy="1038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5000"/>
              <a:buFont typeface="Montserrat Light"/>
              <a:buNone/>
              <a:defRPr sz="5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2" name="Google Shape;732;p131"/>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3" name="Google Shape;733;p131"/>
          <p:cNvSpPr txBox="1"/>
          <p:nvPr>
            <p:ph idx="1" type="body"/>
          </p:nvPr>
        </p:nvSpPr>
        <p:spPr>
          <a:xfrm>
            <a:off x="635083" y="3582718"/>
            <a:ext cx="7993200" cy="620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2400"/>
              <a:buNone/>
              <a:defRPr sz="2400">
                <a:solidFill>
                  <a:schemeClr val="lt1"/>
                </a:solidFill>
              </a:defRPr>
            </a:lvl1pPr>
            <a:lvl2pPr indent="-323850" lvl="1" marL="914400" rtl="0" algn="l">
              <a:lnSpc>
                <a:spcPct val="100000"/>
              </a:lnSpc>
              <a:spcBef>
                <a:spcPts val="500"/>
              </a:spcBef>
              <a:spcAft>
                <a:spcPts val="0"/>
              </a:spcAft>
              <a:buSzPts val="1500"/>
              <a:buChar char="▪"/>
              <a:defRPr>
                <a:solidFill>
                  <a:schemeClr val="lt1"/>
                </a:solidFill>
              </a:defRPr>
            </a:lvl2pPr>
            <a:lvl3pPr indent="-323850" lvl="2" marL="1371600" rtl="0" algn="l">
              <a:lnSpc>
                <a:spcPct val="100000"/>
              </a:lnSpc>
              <a:spcBef>
                <a:spcPts val="500"/>
              </a:spcBef>
              <a:spcAft>
                <a:spcPts val="0"/>
              </a:spcAft>
              <a:buSzPts val="1500"/>
              <a:buChar char="▪"/>
              <a:defRPr>
                <a:solidFill>
                  <a:schemeClr val="lt1"/>
                </a:solidFill>
              </a:defRPr>
            </a:lvl3pPr>
            <a:lvl4pPr indent="-317500" lvl="3" marL="1828800" rtl="0" algn="l">
              <a:lnSpc>
                <a:spcPct val="100000"/>
              </a:lnSpc>
              <a:spcBef>
                <a:spcPts val="500"/>
              </a:spcBef>
              <a:spcAft>
                <a:spcPts val="0"/>
              </a:spcAft>
              <a:buSzPts val="1400"/>
              <a:buChar char="▪"/>
              <a:defRPr>
                <a:solidFill>
                  <a:schemeClr val="lt1"/>
                </a:solidFill>
              </a:defRPr>
            </a:lvl4pPr>
            <a:lvl5pPr indent="-317500" lvl="4" marL="2286000" rtl="0" algn="l">
              <a:lnSpc>
                <a:spcPct val="100000"/>
              </a:lnSpc>
              <a:spcBef>
                <a:spcPts val="500"/>
              </a:spcBef>
              <a:spcAft>
                <a:spcPts val="0"/>
              </a:spcAft>
              <a:buSzPts val="1400"/>
              <a:buChar char="▪"/>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34" name="Google Shape;734;p131"/>
          <p:cNvSpPr/>
          <p:nvPr/>
        </p:nvSpPr>
        <p:spPr>
          <a:xfrm>
            <a:off x="0" y="4708433"/>
            <a:ext cx="9144000" cy="43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5" name="Google Shape;735;p131"/>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736" name="Shape 736"/>
        <p:cNvGrpSpPr/>
        <p:nvPr/>
      </p:nvGrpSpPr>
      <p:grpSpPr>
        <a:xfrm>
          <a:off x="0" y="0"/>
          <a:ext cx="0" cy="0"/>
          <a:chOff x="0" y="0"/>
          <a:chExt cx="0" cy="0"/>
        </a:xfrm>
      </p:grpSpPr>
      <p:sp>
        <p:nvSpPr>
          <p:cNvPr id="737" name="Google Shape;737;p132"/>
          <p:cNvSpPr/>
          <p:nvPr/>
        </p:nvSpPr>
        <p:spPr>
          <a:xfrm>
            <a:off x="0" y="0"/>
            <a:ext cx="5299800" cy="4638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8" name="Google Shape;738;p132"/>
          <p:cNvSpPr txBox="1"/>
          <p:nvPr>
            <p:ph type="ctrTitle"/>
          </p:nvPr>
        </p:nvSpPr>
        <p:spPr>
          <a:xfrm>
            <a:off x="5486400" y="1028700"/>
            <a:ext cx="3314700" cy="23718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dk2"/>
              </a:buClr>
              <a:buSzPts val="3000"/>
              <a:buFont typeface="Montserrat Light"/>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9" name="Google Shape;739;p132"/>
          <p:cNvSpPr txBox="1"/>
          <p:nvPr>
            <p:ph idx="1" type="subTitle"/>
          </p:nvPr>
        </p:nvSpPr>
        <p:spPr>
          <a:xfrm>
            <a:off x="5486400" y="3800477"/>
            <a:ext cx="3314700" cy="771600"/>
          </a:xfrm>
          <a:prstGeom prst="rect">
            <a:avLst/>
          </a:prstGeom>
          <a:noFill/>
          <a:ln>
            <a:noFill/>
          </a:ln>
        </p:spPr>
        <p:txBody>
          <a:bodyPr anchorCtr="0" anchor="t" bIns="34275" lIns="68575" spcFirstLastPara="1" rIns="68575" wrap="square" tIns="34275">
            <a:normAutofit/>
          </a:bodyPr>
          <a:lstStyle>
            <a:lvl1pPr lvl="0" rtl="0" algn="r">
              <a:lnSpc>
                <a:spcPct val="100000"/>
              </a:lnSpc>
              <a:spcBef>
                <a:spcPts val="0"/>
              </a:spcBef>
              <a:spcAft>
                <a:spcPts val="0"/>
              </a:spcAft>
              <a:buSzPts val="1500"/>
              <a:buNone/>
              <a:defRPr sz="1500">
                <a:solidFill>
                  <a:schemeClr val="dk2"/>
                </a:solidFill>
              </a:defRPr>
            </a:lvl1pPr>
            <a:lvl2pPr lvl="1" rtl="0" algn="ctr">
              <a:lnSpc>
                <a:spcPct val="100000"/>
              </a:lnSpc>
              <a:spcBef>
                <a:spcPts val="500"/>
              </a:spcBef>
              <a:spcAft>
                <a:spcPts val="0"/>
              </a:spcAft>
              <a:buSzPts val="1500"/>
              <a:buNone/>
              <a:defRPr sz="1500"/>
            </a:lvl2pPr>
            <a:lvl3pPr lvl="2" rtl="0" algn="ctr">
              <a:lnSpc>
                <a:spcPct val="100000"/>
              </a:lnSpc>
              <a:spcBef>
                <a:spcPts val="500"/>
              </a:spcBef>
              <a:spcAft>
                <a:spcPts val="0"/>
              </a:spcAft>
              <a:buSzPts val="1400"/>
              <a:buNone/>
              <a:defRPr sz="1400"/>
            </a:lvl3pPr>
            <a:lvl4pPr lvl="3" rtl="0" algn="ctr">
              <a:lnSpc>
                <a:spcPct val="100000"/>
              </a:lnSpc>
              <a:spcBef>
                <a:spcPts val="500"/>
              </a:spcBef>
              <a:spcAft>
                <a:spcPts val="0"/>
              </a:spcAft>
              <a:buSzPts val="1200"/>
              <a:buNone/>
              <a:defRPr sz="1200"/>
            </a:lvl4pPr>
            <a:lvl5pPr lvl="4" rtl="0" algn="ctr">
              <a:lnSpc>
                <a:spcPct val="100000"/>
              </a:lnSpc>
              <a:spcBef>
                <a:spcPts val="500"/>
              </a:spcBef>
              <a:spcAft>
                <a:spcPts val="0"/>
              </a:spcAft>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740" name="Google Shape;740;p132"/>
          <p:cNvCxnSpPr/>
          <p:nvPr/>
        </p:nvCxnSpPr>
        <p:spPr>
          <a:xfrm>
            <a:off x="5486400" y="4623925"/>
            <a:ext cx="3314700" cy="0"/>
          </a:xfrm>
          <a:prstGeom prst="straightConnector1">
            <a:avLst/>
          </a:prstGeom>
          <a:noFill/>
          <a:ln cap="flat" cmpd="sng" w="57150">
            <a:solidFill>
              <a:schemeClr val="accent5"/>
            </a:solidFill>
            <a:prstDash val="solid"/>
            <a:miter lim="800000"/>
            <a:headEnd len="sm" w="sm" type="none"/>
            <a:tailEnd len="sm" w="sm" type="none"/>
          </a:ln>
        </p:spPr>
      </p:cxnSp>
      <p:sp>
        <p:nvSpPr>
          <p:cNvPr id="741" name="Google Shape;741;p132"/>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2" name="Google Shape;742;p132"/>
          <p:cNvSpPr/>
          <p:nvPr>
            <p:ph idx="2" type="pic"/>
          </p:nvPr>
        </p:nvSpPr>
        <p:spPr>
          <a:xfrm>
            <a:off x="1" y="4"/>
            <a:ext cx="5299800" cy="4638600"/>
          </a:xfrm>
          <a:prstGeom prst="rect">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Agenda ">
    <p:spTree>
      <p:nvGrpSpPr>
        <p:cNvPr id="743" name="Shape 743"/>
        <p:cNvGrpSpPr/>
        <p:nvPr/>
      </p:nvGrpSpPr>
      <p:grpSpPr>
        <a:xfrm>
          <a:off x="0" y="0"/>
          <a:ext cx="0" cy="0"/>
          <a:chOff x="0" y="0"/>
          <a:chExt cx="0" cy="0"/>
        </a:xfrm>
      </p:grpSpPr>
      <p:sp>
        <p:nvSpPr>
          <p:cNvPr id="744" name="Google Shape;744;p133"/>
          <p:cNvSpPr/>
          <p:nvPr/>
        </p:nvSpPr>
        <p:spPr>
          <a:xfrm>
            <a:off x="4800600" y="200025"/>
            <a:ext cx="4000500" cy="4257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745" name="Google Shape;745;p133"/>
          <p:cNvSpPr txBox="1"/>
          <p:nvPr>
            <p:ph type="title"/>
          </p:nvPr>
        </p:nvSpPr>
        <p:spPr>
          <a:xfrm>
            <a:off x="640080" y="1650146"/>
            <a:ext cx="34062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4500"/>
              <a:buFont typeface="Montserrat Light"/>
              <a:buNone/>
              <a:defRPr sz="4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6" name="Google Shape;746;p133"/>
          <p:cNvSpPr txBox="1"/>
          <p:nvPr>
            <p:ph idx="1" type="body"/>
          </p:nvPr>
        </p:nvSpPr>
        <p:spPr>
          <a:xfrm>
            <a:off x="4880967" y="298251"/>
            <a:ext cx="3840000" cy="40614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sz="1500">
                <a:solidFill>
                  <a:schemeClr val="lt1"/>
                </a:solidFill>
              </a:defRPr>
            </a:lvl1pPr>
            <a:lvl2pPr indent="-323850" lvl="1" marL="914400" rtl="0" algn="l">
              <a:lnSpc>
                <a:spcPct val="100000"/>
              </a:lnSpc>
              <a:spcBef>
                <a:spcPts val="500"/>
              </a:spcBef>
              <a:spcAft>
                <a:spcPts val="0"/>
              </a:spcAft>
              <a:buClr>
                <a:schemeClr val="lt1"/>
              </a:buClr>
              <a:buSzPts val="1500"/>
              <a:buChar char="▪"/>
              <a:defRPr sz="1500">
                <a:solidFill>
                  <a:schemeClr val="lt1"/>
                </a:solidFill>
              </a:defRPr>
            </a:lvl2pPr>
            <a:lvl3pPr indent="-323850" lvl="2" marL="1371600" rtl="0" algn="l">
              <a:lnSpc>
                <a:spcPct val="100000"/>
              </a:lnSpc>
              <a:spcBef>
                <a:spcPts val="500"/>
              </a:spcBef>
              <a:spcAft>
                <a:spcPts val="0"/>
              </a:spcAft>
              <a:buClr>
                <a:schemeClr val="lt1"/>
              </a:buClr>
              <a:buSzPts val="1500"/>
              <a:buChar char="▪"/>
              <a:defRPr sz="1500">
                <a:solidFill>
                  <a:schemeClr val="lt1"/>
                </a:solidFill>
              </a:defRPr>
            </a:lvl3pPr>
            <a:lvl4pPr indent="-323850" lvl="3" marL="1828800" rtl="0" algn="l">
              <a:lnSpc>
                <a:spcPct val="100000"/>
              </a:lnSpc>
              <a:spcBef>
                <a:spcPts val="500"/>
              </a:spcBef>
              <a:spcAft>
                <a:spcPts val="0"/>
              </a:spcAft>
              <a:buClr>
                <a:schemeClr val="lt1"/>
              </a:buClr>
              <a:buSzPts val="1500"/>
              <a:buChar char="▪"/>
              <a:defRPr sz="1500">
                <a:solidFill>
                  <a:schemeClr val="lt1"/>
                </a:solidFill>
              </a:defRPr>
            </a:lvl4pPr>
            <a:lvl5pPr indent="-323850" lvl="4" marL="2286000" rtl="0" algn="l">
              <a:lnSpc>
                <a:spcPct val="100000"/>
              </a:lnSpc>
              <a:spcBef>
                <a:spcPts val="500"/>
              </a:spcBef>
              <a:spcAft>
                <a:spcPts val="0"/>
              </a:spcAft>
              <a:buClr>
                <a:schemeClr val="lt1"/>
              </a:buClr>
              <a:buSzPts val="1500"/>
              <a:buChar char="▪"/>
              <a:defRPr sz="1500">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Heading Only">
  <p:cSld name="Blank Slide Heading Only">
    <p:spTree>
      <p:nvGrpSpPr>
        <p:cNvPr id="747" name="Shape 747"/>
        <p:cNvGrpSpPr/>
        <p:nvPr/>
      </p:nvGrpSpPr>
      <p:grpSpPr>
        <a:xfrm>
          <a:off x="0" y="0"/>
          <a:ext cx="0" cy="0"/>
          <a:chOff x="0" y="0"/>
          <a:chExt cx="0" cy="0"/>
        </a:xfrm>
      </p:grpSpPr>
      <p:sp>
        <p:nvSpPr>
          <p:cNvPr id="748" name="Google Shape;748;p134"/>
          <p:cNvSpPr/>
          <p:nvPr/>
        </p:nvSpPr>
        <p:spPr>
          <a:xfrm>
            <a:off x="352042" y="200026"/>
            <a:ext cx="87918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9" name="Google Shape;749;p134"/>
          <p:cNvSpPr txBox="1"/>
          <p:nvPr>
            <p:ph type="title"/>
          </p:nvPr>
        </p:nvSpPr>
        <p:spPr>
          <a:xfrm>
            <a:off x="342900" y="200026"/>
            <a:ext cx="8448900" cy="5715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50" name="Google Shape;750;p134"/>
          <p:cNvSpPr txBox="1"/>
          <p:nvPr>
            <p:ph idx="1" type="body"/>
          </p:nvPr>
        </p:nvSpPr>
        <p:spPr>
          <a:xfrm>
            <a:off x="352425" y="981075"/>
            <a:ext cx="8439000" cy="3591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Caption">
  <p:cSld name="Image &amp; Caption">
    <p:spTree>
      <p:nvGrpSpPr>
        <p:cNvPr id="751" name="Shape 751"/>
        <p:cNvGrpSpPr/>
        <p:nvPr/>
      </p:nvGrpSpPr>
      <p:grpSpPr>
        <a:xfrm>
          <a:off x="0" y="0"/>
          <a:ext cx="0" cy="0"/>
          <a:chOff x="0" y="0"/>
          <a:chExt cx="0" cy="0"/>
        </a:xfrm>
      </p:grpSpPr>
      <p:sp>
        <p:nvSpPr>
          <p:cNvPr id="752" name="Google Shape;752;p135"/>
          <p:cNvSpPr/>
          <p:nvPr>
            <p:ph idx="2" type="pic"/>
          </p:nvPr>
        </p:nvSpPr>
        <p:spPr>
          <a:xfrm>
            <a:off x="0" y="0"/>
            <a:ext cx="9144000" cy="4572000"/>
          </a:xfrm>
          <a:prstGeom prst="rect">
            <a:avLst/>
          </a:prstGeom>
          <a:noFill/>
          <a:ln>
            <a:noFill/>
          </a:ln>
        </p:spPr>
      </p:sp>
      <p:sp>
        <p:nvSpPr>
          <p:cNvPr id="753" name="Google Shape;753;p135"/>
          <p:cNvSpPr txBox="1"/>
          <p:nvPr>
            <p:ph type="title"/>
          </p:nvPr>
        </p:nvSpPr>
        <p:spPr>
          <a:xfrm>
            <a:off x="342900" y="3882628"/>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54" name="Google Shape;754;p135"/>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mp; Caption">
  <p:cSld name="1_Image &amp; Caption">
    <p:spTree>
      <p:nvGrpSpPr>
        <p:cNvPr id="755" name="Shape 755"/>
        <p:cNvGrpSpPr/>
        <p:nvPr/>
      </p:nvGrpSpPr>
      <p:grpSpPr>
        <a:xfrm>
          <a:off x="0" y="0"/>
          <a:ext cx="0" cy="0"/>
          <a:chOff x="0" y="0"/>
          <a:chExt cx="0" cy="0"/>
        </a:xfrm>
      </p:grpSpPr>
      <p:sp>
        <p:nvSpPr>
          <p:cNvPr id="756" name="Google Shape;756;p136"/>
          <p:cNvSpPr txBox="1"/>
          <p:nvPr>
            <p:ph type="title"/>
          </p:nvPr>
        </p:nvSpPr>
        <p:spPr>
          <a:xfrm>
            <a:off x="342900" y="3882628"/>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57" name="Google Shape;757;p136"/>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amp; Caption">
  <p:cSld name="2_Image &amp; Caption">
    <p:spTree>
      <p:nvGrpSpPr>
        <p:cNvPr id="758" name="Shape 758"/>
        <p:cNvGrpSpPr/>
        <p:nvPr/>
      </p:nvGrpSpPr>
      <p:grpSpPr>
        <a:xfrm>
          <a:off x="0" y="0"/>
          <a:ext cx="0" cy="0"/>
          <a:chOff x="0" y="0"/>
          <a:chExt cx="0" cy="0"/>
        </a:xfrm>
      </p:grpSpPr>
      <p:sp>
        <p:nvSpPr>
          <p:cNvPr id="759" name="Google Shape;759;p137"/>
          <p:cNvSpPr txBox="1"/>
          <p:nvPr>
            <p:ph type="title"/>
          </p:nvPr>
        </p:nvSpPr>
        <p:spPr>
          <a:xfrm>
            <a:off x="698883" y="200025"/>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60" name="Google Shape;760;p137"/>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61" name="Google Shape;761;p137"/>
          <p:cNvPicPr preferRelativeResize="0"/>
          <p:nvPr/>
        </p:nvPicPr>
        <p:blipFill rotWithShape="1">
          <a:blip r:embed="rId2">
            <a:alphaModFix/>
          </a:blip>
          <a:srcRect b="0" l="0" r="0" t="0"/>
          <a:stretch/>
        </p:blipFill>
        <p:spPr>
          <a:xfrm>
            <a:off x="703565" y="1045845"/>
            <a:ext cx="8440437" cy="3434716"/>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amp; Caption">
  <p:cSld name="3_Image &amp; Caption">
    <p:bg>
      <p:bgPr>
        <a:blipFill>
          <a:blip r:embed="rId2">
            <a:alphaModFix/>
          </a:blip>
          <a:stretch>
            <a:fillRect/>
          </a:stretch>
        </a:blipFill>
      </p:bgPr>
    </p:bg>
    <p:spTree>
      <p:nvGrpSpPr>
        <p:cNvPr id="762" name="Shape 762"/>
        <p:cNvGrpSpPr/>
        <p:nvPr/>
      </p:nvGrpSpPr>
      <p:grpSpPr>
        <a:xfrm>
          <a:off x="0" y="0"/>
          <a:ext cx="0" cy="0"/>
          <a:chOff x="0" y="0"/>
          <a:chExt cx="0" cy="0"/>
        </a:xfrm>
      </p:grpSpPr>
      <p:sp>
        <p:nvSpPr>
          <p:cNvPr id="763" name="Google Shape;763;p138"/>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764" name="Google Shape;764;p138"/>
          <p:cNvGrpSpPr/>
          <p:nvPr/>
        </p:nvGrpSpPr>
        <p:grpSpPr>
          <a:xfrm>
            <a:off x="-1" y="4708433"/>
            <a:ext cx="9131850" cy="435150"/>
            <a:chOff x="-1" y="6277910"/>
            <a:chExt cx="12175800" cy="580200"/>
          </a:xfrm>
        </p:grpSpPr>
        <p:sp>
          <p:nvSpPr>
            <p:cNvPr id="765" name="Google Shape;765;p138"/>
            <p:cNvSpPr/>
            <p:nvPr/>
          </p:nvSpPr>
          <p:spPr>
            <a:xfrm>
              <a:off x="-1" y="6277910"/>
              <a:ext cx="12175800" cy="58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66" name="Google Shape;766;p138"/>
            <p:cNvPicPr preferRelativeResize="0"/>
            <p:nvPr/>
          </p:nvPicPr>
          <p:blipFill rotWithShape="1">
            <a:blip r:embed="rId3">
              <a:alphaModFix/>
            </a:blip>
            <a:srcRect b="0" l="0" r="0" t="0"/>
            <a:stretch/>
          </p:blipFill>
          <p:spPr>
            <a:xfrm>
              <a:off x="176640" y="6331200"/>
              <a:ext cx="1020147" cy="338460"/>
            </a:xfrm>
            <a:prstGeom prst="rect">
              <a:avLst/>
            </a:prstGeom>
            <a:noFill/>
            <a:ln>
              <a:noFill/>
            </a:ln>
          </p:spPr>
        </p:pic>
      </p:grpSp>
      <p:sp>
        <p:nvSpPr>
          <p:cNvPr id="767" name="Google Shape;767;p138"/>
          <p:cNvSpPr txBox="1"/>
          <p:nvPr>
            <p:ph idx="1" type="body"/>
          </p:nvPr>
        </p:nvSpPr>
        <p:spPr>
          <a:xfrm>
            <a:off x="200025" y="3819525"/>
            <a:ext cx="4838700" cy="747600"/>
          </a:xfrm>
          <a:prstGeom prst="rect">
            <a:avLst/>
          </a:prstGeom>
          <a:solidFill>
            <a:schemeClr val="accent5"/>
          </a:solid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500"/>
              <a:buNone/>
              <a:defRPr>
                <a:solidFill>
                  <a:schemeClr val="lt1"/>
                </a:solidFill>
              </a:defRPr>
            </a:lvl1pPr>
            <a:lvl2pPr indent="-228600" lvl="1" marL="914400" rtl="0" algn="l">
              <a:lnSpc>
                <a:spcPct val="100000"/>
              </a:lnSpc>
              <a:spcBef>
                <a:spcPts val="500"/>
              </a:spcBef>
              <a:spcAft>
                <a:spcPts val="0"/>
              </a:spcAft>
              <a:buSzPts val="1500"/>
              <a:buNone/>
              <a:defRPr>
                <a:solidFill>
                  <a:schemeClr val="lt1"/>
                </a:solidFill>
              </a:defRPr>
            </a:lvl2pPr>
            <a:lvl3pPr indent="-228600" lvl="2" marL="1371600" rtl="0" algn="l">
              <a:lnSpc>
                <a:spcPct val="100000"/>
              </a:lnSpc>
              <a:spcBef>
                <a:spcPts val="500"/>
              </a:spcBef>
              <a:spcAft>
                <a:spcPts val="0"/>
              </a:spcAft>
              <a:buSzPts val="1500"/>
              <a:buNone/>
              <a:defRPr>
                <a:solidFill>
                  <a:schemeClr val="lt1"/>
                </a:solidFill>
              </a:defRPr>
            </a:lvl3pPr>
            <a:lvl4pPr indent="-228600" lvl="3" marL="1828800" rtl="0" algn="l">
              <a:lnSpc>
                <a:spcPct val="100000"/>
              </a:lnSpc>
              <a:spcBef>
                <a:spcPts val="500"/>
              </a:spcBef>
              <a:spcAft>
                <a:spcPts val="0"/>
              </a:spcAft>
              <a:buSzPts val="1400"/>
              <a:buNone/>
              <a:defRPr>
                <a:solidFill>
                  <a:schemeClr val="lt1"/>
                </a:solidFill>
              </a:defRPr>
            </a:lvl4pPr>
            <a:lvl5pPr indent="-228600" lvl="4" marL="2286000" rtl="0" algn="l">
              <a:lnSpc>
                <a:spcPct val="100000"/>
              </a:lnSpc>
              <a:spcBef>
                <a:spcPts val="500"/>
              </a:spcBef>
              <a:spcAft>
                <a:spcPts val="0"/>
              </a:spcAft>
              <a:buSzPts val="1400"/>
              <a:buNone/>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68" name="Google Shape;768;p138"/>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2021.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alf Image Half Text">
  <p:cSld name="1_Half Image Half Text">
    <p:spTree>
      <p:nvGrpSpPr>
        <p:cNvPr id="769" name="Shape 769"/>
        <p:cNvGrpSpPr/>
        <p:nvPr/>
      </p:nvGrpSpPr>
      <p:grpSpPr>
        <a:xfrm>
          <a:off x="0" y="0"/>
          <a:ext cx="0" cy="0"/>
          <a:chOff x="0" y="0"/>
          <a:chExt cx="0" cy="0"/>
        </a:xfrm>
      </p:grpSpPr>
      <p:sp>
        <p:nvSpPr>
          <p:cNvPr id="770" name="Google Shape;770;p139"/>
          <p:cNvSpPr txBox="1"/>
          <p:nvPr>
            <p:ph type="title"/>
          </p:nvPr>
        </p:nvSpPr>
        <p:spPr>
          <a:xfrm>
            <a:off x="342900" y="200025"/>
            <a:ext cx="44256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1" name="Google Shape;771;p139"/>
          <p:cNvSpPr txBox="1"/>
          <p:nvPr>
            <p:ph idx="1" type="body"/>
          </p:nvPr>
        </p:nvSpPr>
        <p:spPr>
          <a:xfrm>
            <a:off x="342900" y="1571625"/>
            <a:ext cx="44256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772" name="Google Shape;772;p139"/>
          <p:cNvPicPr preferRelativeResize="0"/>
          <p:nvPr/>
        </p:nvPicPr>
        <p:blipFill rotWithShape="1">
          <a:blip r:embed="rId2">
            <a:alphaModFix/>
          </a:blip>
          <a:srcRect b="0" l="0" r="0" t="0"/>
          <a:stretch/>
        </p:blipFill>
        <p:spPr>
          <a:xfrm>
            <a:off x="5057776" y="200025"/>
            <a:ext cx="3741080" cy="4258817"/>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Half Image Half Text">
  <p:cSld name="2_Half Image Half Text">
    <p:spTree>
      <p:nvGrpSpPr>
        <p:cNvPr id="773" name="Shape 773"/>
        <p:cNvGrpSpPr/>
        <p:nvPr/>
      </p:nvGrpSpPr>
      <p:grpSpPr>
        <a:xfrm>
          <a:off x="0" y="0"/>
          <a:ext cx="0" cy="0"/>
          <a:chOff x="0" y="0"/>
          <a:chExt cx="0" cy="0"/>
        </a:xfrm>
      </p:grpSpPr>
      <p:sp>
        <p:nvSpPr>
          <p:cNvPr id="774" name="Google Shape;774;p140"/>
          <p:cNvSpPr txBox="1"/>
          <p:nvPr>
            <p:ph type="title"/>
          </p:nvPr>
        </p:nvSpPr>
        <p:spPr>
          <a:xfrm>
            <a:off x="4244546" y="200025"/>
            <a:ext cx="45564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5" name="Google Shape;775;p140"/>
          <p:cNvSpPr txBox="1"/>
          <p:nvPr>
            <p:ph idx="1" type="body"/>
          </p:nvPr>
        </p:nvSpPr>
        <p:spPr>
          <a:xfrm>
            <a:off x="4244546" y="1519881"/>
            <a:ext cx="4556400" cy="3048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776" name="Google Shape;776;p140"/>
          <p:cNvPicPr preferRelativeResize="0"/>
          <p:nvPr/>
        </p:nvPicPr>
        <p:blipFill rotWithShape="1">
          <a:blip r:embed="rId2">
            <a:alphaModFix/>
          </a:blip>
          <a:srcRect b="0" l="0" r="0" t="0"/>
          <a:stretch/>
        </p:blipFill>
        <p:spPr>
          <a:xfrm>
            <a:off x="342899" y="200025"/>
            <a:ext cx="3741079" cy="4258818"/>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Text " type="objTx">
  <p:cSld name="OBJECT_WITH_CAPTION_TEXT">
    <p:spTree>
      <p:nvGrpSpPr>
        <p:cNvPr id="777" name="Shape 777"/>
        <p:cNvGrpSpPr/>
        <p:nvPr/>
      </p:nvGrpSpPr>
      <p:grpSpPr>
        <a:xfrm>
          <a:off x="0" y="0"/>
          <a:ext cx="0" cy="0"/>
          <a:chOff x="0" y="0"/>
          <a:chExt cx="0" cy="0"/>
        </a:xfrm>
      </p:grpSpPr>
      <p:sp>
        <p:nvSpPr>
          <p:cNvPr id="778" name="Google Shape;778;p141"/>
          <p:cNvSpPr txBox="1"/>
          <p:nvPr>
            <p:ph type="title"/>
          </p:nvPr>
        </p:nvSpPr>
        <p:spPr>
          <a:xfrm>
            <a:off x="342900" y="200025"/>
            <a:ext cx="40005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9" name="Google Shape;779;p141"/>
          <p:cNvSpPr txBox="1"/>
          <p:nvPr>
            <p:ph idx="1" type="body"/>
          </p:nvPr>
        </p:nvSpPr>
        <p:spPr>
          <a:xfrm>
            <a:off x="4572000" y="200025"/>
            <a:ext cx="4229100" cy="4257600"/>
          </a:xfrm>
          <a:prstGeom prst="rect">
            <a:avLst/>
          </a:prstGeom>
          <a:noFill/>
          <a:ln>
            <a:noFill/>
          </a:ln>
        </p:spPr>
        <p:txBody>
          <a:bodyPr anchorCtr="0" anchor="t" bIns="34275" lIns="68575" spcFirstLastPara="1" rIns="68575" wrap="square" tIns="34275">
            <a:normAutofit/>
          </a:bodyPr>
          <a:lstStyle>
            <a:lvl1pPr indent="-381000" lvl="0" marL="457200" rtl="0" algn="l">
              <a:lnSpc>
                <a:spcPct val="100000"/>
              </a:lnSpc>
              <a:spcBef>
                <a:spcPts val="0"/>
              </a:spcBef>
              <a:spcAft>
                <a:spcPts val="0"/>
              </a:spcAft>
              <a:buSzPts val="2400"/>
              <a:buChar char="▪"/>
              <a:defRPr sz="2400"/>
            </a:lvl1pPr>
            <a:lvl2pPr indent="-361950" lvl="1" marL="914400" rtl="0" algn="l">
              <a:lnSpc>
                <a:spcPct val="100000"/>
              </a:lnSpc>
              <a:spcBef>
                <a:spcPts val="500"/>
              </a:spcBef>
              <a:spcAft>
                <a:spcPts val="0"/>
              </a:spcAft>
              <a:buSzPts val="2100"/>
              <a:buChar char="▪"/>
              <a:defRPr sz="2100"/>
            </a:lvl2pPr>
            <a:lvl3pPr indent="-342900" lvl="2" marL="1371600" rtl="0" algn="l">
              <a:lnSpc>
                <a:spcPct val="100000"/>
              </a:lnSpc>
              <a:spcBef>
                <a:spcPts val="500"/>
              </a:spcBef>
              <a:spcAft>
                <a:spcPts val="0"/>
              </a:spcAft>
              <a:buSzPts val="1800"/>
              <a:buChar char="▪"/>
              <a:defRPr sz="1800"/>
            </a:lvl3pPr>
            <a:lvl4pPr indent="-323850" lvl="3" marL="1828800" rtl="0" algn="l">
              <a:lnSpc>
                <a:spcPct val="100000"/>
              </a:lnSpc>
              <a:spcBef>
                <a:spcPts val="500"/>
              </a:spcBef>
              <a:spcAft>
                <a:spcPts val="0"/>
              </a:spcAft>
              <a:buSzPts val="1500"/>
              <a:buChar char="▪"/>
              <a:defRPr sz="1500"/>
            </a:lvl4pPr>
            <a:lvl5pPr indent="-323850" lvl="4" marL="2286000" rtl="0" algn="l">
              <a:lnSpc>
                <a:spcPct val="100000"/>
              </a:lnSpc>
              <a:spcBef>
                <a:spcPts val="500"/>
              </a:spcBef>
              <a:spcAft>
                <a:spcPts val="0"/>
              </a:spcAft>
              <a:buSzPts val="1500"/>
              <a:buChar char="▪"/>
              <a:defRPr sz="1500"/>
            </a:lvl5pPr>
            <a:lvl6pPr indent="-323850" lvl="5" marL="2743200" rtl="0" algn="l">
              <a:lnSpc>
                <a:spcPct val="90000"/>
              </a:lnSpc>
              <a:spcBef>
                <a:spcPts val="5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780" name="Google Shape;780;p141"/>
          <p:cNvSpPr txBox="1"/>
          <p:nvPr>
            <p:ph idx="2" type="body"/>
          </p:nvPr>
        </p:nvSpPr>
        <p:spPr>
          <a:xfrm>
            <a:off x="342900" y="1571625"/>
            <a:ext cx="40005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p:cSld name="List Items">
    <p:spTree>
      <p:nvGrpSpPr>
        <p:cNvPr id="781" name="Shape 781"/>
        <p:cNvGrpSpPr/>
        <p:nvPr/>
      </p:nvGrpSpPr>
      <p:grpSpPr>
        <a:xfrm>
          <a:off x="0" y="0"/>
          <a:ext cx="0" cy="0"/>
          <a:chOff x="0" y="0"/>
          <a:chExt cx="0" cy="0"/>
        </a:xfrm>
      </p:grpSpPr>
      <p:sp>
        <p:nvSpPr>
          <p:cNvPr id="782" name="Google Shape;782;p142"/>
          <p:cNvSpPr/>
          <p:nvPr/>
        </p:nvSpPr>
        <p:spPr>
          <a:xfrm>
            <a:off x="342900" y="1567894"/>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83" name="Google Shape;783;p142"/>
          <p:cNvSpPr txBox="1"/>
          <p:nvPr>
            <p:ph type="title"/>
          </p:nvPr>
        </p:nvSpPr>
        <p:spPr>
          <a:xfrm>
            <a:off x="342900" y="200025"/>
            <a:ext cx="40005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84" name="Google Shape;784;p142"/>
          <p:cNvSpPr txBox="1"/>
          <p:nvPr>
            <p:ph idx="1" type="body"/>
          </p:nvPr>
        </p:nvSpPr>
        <p:spPr>
          <a:xfrm>
            <a:off x="391120" y="1610756"/>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785" name="Google Shape;785;p142"/>
          <p:cNvSpPr/>
          <p:nvPr/>
        </p:nvSpPr>
        <p:spPr>
          <a:xfrm>
            <a:off x="342900" y="2174795"/>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86" name="Google Shape;786;p142"/>
          <p:cNvSpPr txBox="1"/>
          <p:nvPr>
            <p:ph idx="2" type="body"/>
          </p:nvPr>
        </p:nvSpPr>
        <p:spPr>
          <a:xfrm>
            <a:off x="391120" y="2217657"/>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787" name="Google Shape;787;p142"/>
          <p:cNvSpPr/>
          <p:nvPr/>
        </p:nvSpPr>
        <p:spPr>
          <a:xfrm>
            <a:off x="342900" y="2811433"/>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88" name="Google Shape;788;p142"/>
          <p:cNvSpPr txBox="1"/>
          <p:nvPr>
            <p:ph idx="3" type="body"/>
          </p:nvPr>
        </p:nvSpPr>
        <p:spPr>
          <a:xfrm>
            <a:off x="391120" y="2854295"/>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789" name="Google Shape;789;p142"/>
          <p:cNvSpPr/>
          <p:nvPr/>
        </p:nvSpPr>
        <p:spPr>
          <a:xfrm>
            <a:off x="342900" y="3416866"/>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90" name="Google Shape;790;p142"/>
          <p:cNvSpPr txBox="1"/>
          <p:nvPr>
            <p:ph idx="4" type="body"/>
          </p:nvPr>
        </p:nvSpPr>
        <p:spPr>
          <a:xfrm>
            <a:off x="391120" y="3459728"/>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791" name="Google Shape;791;p142"/>
          <p:cNvSpPr/>
          <p:nvPr/>
        </p:nvSpPr>
        <p:spPr>
          <a:xfrm>
            <a:off x="342900" y="4054844"/>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92" name="Google Shape;792;p142"/>
          <p:cNvSpPr txBox="1"/>
          <p:nvPr>
            <p:ph idx="5" type="body"/>
          </p:nvPr>
        </p:nvSpPr>
        <p:spPr>
          <a:xfrm>
            <a:off x="391120" y="4097706"/>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793" name="Google Shape;793;p142"/>
          <p:cNvSpPr txBox="1"/>
          <p:nvPr>
            <p:ph idx="6" type="body"/>
          </p:nvPr>
        </p:nvSpPr>
        <p:spPr>
          <a:xfrm>
            <a:off x="932260" y="1571625"/>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4" name="Google Shape;794;p142"/>
          <p:cNvSpPr txBox="1"/>
          <p:nvPr>
            <p:ph idx="7" type="body"/>
          </p:nvPr>
        </p:nvSpPr>
        <p:spPr>
          <a:xfrm>
            <a:off x="932260" y="2178368"/>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5" name="Google Shape;795;p142"/>
          <p:cNvSpPr txBox="1"/>
          <p:nvPr>
            <p:ph idx="8" type="body"/>
          </p:nvPr>
        </p:nvSpPr>
        <p:spPr>
          <a:xfrm>
            <a:off x="932260" y="2817200"/>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6" name="Google Shape;796;p142"/>
          <p:cNvSpPr txBox="1"/>
          <p:nvPr>
            <p:ph idx="9" type="body"/>
          </p:nvPr>
        </p:nvSpPr>
        <p:spPr>
          <a:xfrm>
            <a:off x="932259" y="3420438"/>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7" name="Google Shape;797;p142"/>
          <p:cNvSpPr txBox="1"/>
          <p:nvPr>
            <p:ph idx="13" type="body"/>
          </p:nvPr>
        </p:nvSpPr>
        <p:spPr>
          <a:xfrm>
            <a:off x="932258" y="4054844"/>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8" name="Google Shape;798;p142"/>
          <p:cNvSpPr/>
          <p:nvPr>
            <p:ph idx="14" type="pic"/>
          </p:nvPr>
        </p:nvSpPr>
        <p:spPr>
          <a:xfrm>
            <a:off x="4800600" y="200025"/>
            <a:ext cx="4000500" cy="4257600"/>
          </a:xfrm>
          <a:prstGeom prst="rect">
            <a:avLst/>
          </a:prstGeom>
          <a:noFill/>
          <a:ln>
            <a:noFill/>
          </a:ln>
        </p:spPr>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Slide 2">
  <p:cSld name="List Slide 2">
    <p:spTree>
      <p:nvGrpSpPr>
        <p:cNvPr id="799" name="Shape 799"/>
        <p:cNvGrpSpPr/>
        <p:nvPr/>
      </p:nvGrpSpPr>
      <p:grpSpPr>
        <a:xfrm>
          <a:off x="0" y="0"/>
          <a:ext cx="0" cy="0"/>
          <a:chOff x="0" y="0"/>
          <a:chExt cx="0" cy="0"/>
        </a:xfrm>
      </p:grpSpPr>
      <p:sp>
        <p:nvSpPr>
          <p:cNvPr id="800" name="Google Shape;800;p143"/>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1" name="Google Shape;801;p143"/>
          <p:cNvSpPr/>
          <p:nvPr/>
        </p:nvSpPr>
        <p:spPr>
          <a:xfrm>
            <a:off x="35204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02" name="Google Shape;802;p143"/>
          <p:cNvSpPr/>
          <p:nvPr/>
        </p:nvSpPr>
        <p:spPr>
          <a:xfrm>
            <a:off x="254060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03" name="Google Shape;803;p143"/>
          <p:cNvSpPr/>
          <p:nvPr/>
        </p:nvSpPr>
        <p:spPr>
          <a:xfrm>
            <a:off x="472916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04" name="Google Shape;804;p143"/>
          <p:cNvSpPr/>
          <p:nvPr/>
        </p:nvSpPr>
        <p:spPr>
          <a:xfrm>
            <a:off x="691772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805" name="Google Shape;805;p143"/>
          <p:cNvCxnSpPr/>
          <p:nvPr/>
        </p:nvCxnSpPr>
        <p:spPr>
          <a:xfrm>
            <a:off x="460772"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806" name="Google Shape;806;p143"/>
          <p:cNvCxnSpPr/>
          <p:nvPr/>
        </p:nvCxnSpPr>
        <p:spPr>
          <a:xfrm>
            <a:off x="2686050"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807" name="Google Shape;807;p143"/>
          <p:cNvCxnSpPr/>
          <p:nvPr/>
        </p:nvCxnSpPr>
        <p:spPr>
          <a:xfrm>
            <a:off x="4882754"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808" name="Google Shape;808;p143"/>
          <p:cNvCxnSpPr/>
          <p:nvPr/>
        </p:nvCxnSpPr>
        <p:spPr>
          <a:xfrm>
            <a:off x="7079457" y="2839640"/>
            <a:ext cx="1607400" cy="0"/>
          </a:xfrm>
          <a:prstGeom prst="straightConnector1">
            <a:avLst/>
          </a:prstGeom>
          <a:noFill/>
          <a:ln cap="flat" cmpd="sng" w="9525">
            <a:solidFill>
              <a:schemeClr val="lt1"/>
            </a:solidFill>
            <a:prstDash val="solid"/>
            <a:miter lim="800000"/>
            <a:headEnd len="sm" w="sm" type="none"/>
            <a:tailEnd len="sm" w="sm" type="none"/>
          </a:ln>
        </p:spPr>
      </p:cxnSp>
      <p:sp>
        <p:nvSpPr>
          <p:cNvPr id="809" name="Google Shape;809;p143"/>
          <p:cNvSpPr/>
          <p:nvPr>
            <p:ph idx="2" type="pic"/>
          </p:nvPr>
        </p:nvSpPr>
        <p:spPr>
          <a:xfrm>
            <a:off x="724372" y="1543050"/>
            <a:ext cx="1138800" cy="1028700"/>
          </a:xfrm>
          <a:prstGeom prst="rect">
            <a:avLst/>
          </a:prstGeom>
          <a:noFill/>
          <a:ln>
            <a:noFill/>
          </a:ln>
        </p:spPr>
      </p:sp>
      <p:sp>
        <p:nvSpPr>
          <p:cNvPr id="810" name="Google Shape;810;p143"/>
          <p:cNvSpPr/>
          <p:nvPr>
            <p:ph idx="3" type="pic"/>
          </p:nvPr>
        </p:nvSpPr>
        <p:spPr>
          <a:xfrm>
            <a:off x="2912932" y="1571625"/>
            <a:ext cx="1138800" cy="1028700"/>
          </a:xfrm>
          <a:prstGeom prst="rect">
            <a:avLst/>
          </a:prstGeom>
          <a:noFill/>
          <a:ln>
            <a:noFill/>
          </a:ln>
        </p:spPr>
      </p:sp>
      <p:sp>
        <p:nvSpPr>
          <p:cNvPr id="811" name="Google Shape;811;p143"/>
          <p:cNvSpPr/>
          <p:nvPr>
            <p:ph idx="4" type="pic"/>
          </p:nvPr>
        </p:nvSpPr>
        <p:spPr>
          <a:xfrm>
            <a:off x="5101492" y="1571625"/>
            <a:ext cx="1138800" cy="1028700"/>
          </a:xfrm>
          <a:prstGeom prst="rect">
            <a:avLst/>
          </a:prstGeom>
          <a:noFill/>
          <a:ln>
            <a:noFill/>
          </a:ln>
        </p:spPr>
      </p:sp>
      <p:sp>
        <p:nvSpPr>
          <p:cNvPr id="812" name="Google Shape;812;p143"/>
          <p:cNvSpPr/>
          <p:nvPr>
            <p:ph idx="5" type="pic"/>
          </p:nvPr>
        </p:nvSpPr>
        <p:spPr>
          <a:xfrm>
            <a:off x="7290052" y="1571625"/>
            <a:ext cx="1138800" cy="1028700"/>
          </a:xfrm>
          <a:prstGeom prst="rect">
            <a:avLst/>
          </a:prstGeom>
          <a:noFill/>
          <a:ln>
            <a:noFill/>
          </a:ln>
        </p:spPr>
      </p:sp>
      <p:sp>
        <p:nvSpPr>
          <p:cNvPr id="813" name="Google Shape;813;p143"/>
          <p:cNvSpPr txBox="1"/>
          <p:nvPr>
            <p:ph idx="1" type="body"/>
          </p:nvPr>
        </p:nvSpPr>
        <p:spPr>
          <a:xfrm>
            <a:off x="440051" y="3000380"/>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4" name="Google Shape;814;p143"/>
          <p:cNvSpPr txBox="1"/>
          <p:nvPr>
            <p:ph idx="6" type="body"/>
          </p:nvPr>
        </p:nvSpPr>
        <p:spPr>
          <a:xfrm>
            <a:off x="2628611"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5" name="Google Shape;815;p143"/>
          <p:cNvSpPr txBox="1"/>
          <p:nvPr>
            <p:ph idx="7" type="body"/>
          </p:nvPr>
        </p:nvSpPr>
        <p:spPr>
          <a:xfrm>
            <a:off x="4832747"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6" name="Google Shape;816;p143"/>
          <p:cNvSpPr txBox="1"/>
          <p:nvPr>
            <p:ph idx="8" type="body"/>
          </p:nvPr>
        </p:nvSpPr>
        <p:spPr>
          <a:xfrm>
            <a:off x="7005731"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Slide 3">
  <p:cSld name="List Slide 3">
    <p:spTree>
      <p:nvGrpSpPr>
        <p:cNvPr id="817" name="Shape 817"/>
        <p:cNvGrpSpPr/>
        <p:nvPr/>
      </p:nvGrpSpPr>
      <p:grpSpPr>
        <a:xfrm>
          <a:off x="0" y="0"/>
          <a:ext cx="0" cy="0"/>
          <a:chOff x="0" y="0"/>
          <a:chExt cx="0" cy="0"/>
        </a:xfrm>
      </p:grpSpPr>
      <p:sp>
        <p:nvSpPr>
          <p:cNvPr id="818" name="Google Shape;818;p144"/>
          <p:cNvSpPr/>
          <p:nvPr/>
        </p:nvSpPr>
        <p:spPr>
          <a:xfrm>
            <a:off x="1" y="2295537"/>
            <a:ext cx="9144000" cy="2237100"/>
          </a:xfrm>
          <a:prstGeom prst="rect">
            <a:avLst/>
          </a:prstGeom>
          <a:solidFill>
            <a:schemeClr val="accent5"/>
          </a:solidFill>
          <a:ln>
            <a:noFill/>
          </a:ln>
        </p:spPr>
        <p:txBody>
          <a:bodyPr anchorCtr="0" anchor="ctr" bIns="34275" lIns="68575" spcFirstLastPara="1" rIns="68575" wrap="square" tIns="34275">
            <a:noAutofit/>
          </a:bodyPr>
          <a:lstStyle/>
          <a:p>
            <a:pPr indent="-127000" lvl="0" marL="215900" marR="0" rtl="0" algn="ctr">
              <a:lnSpc>
                <a:spcPct val="100000"/>
              </a:lnSpc>
              <a:spcBef>
                <a:spcPts val="0"/>
              </a:spcBef>
              <a:spcAft>
                <a:spcPts val="0"/>
              </a:spcAft>
              <a:buClr>
                <a:schemeClr val="lt1"/>
              </a:buClr>
              <a:buSzPts val="1400"/>
              <a:buFont typeface="Noto Sans Symbols"/>
              <a:buNone/>
            </a:pPr>
            <a:r>
              <a:t/>
            </a:r>
            <a:endParaRPr b="0" i="0" sz="1400" u="none" cap="none" strike="noStrike">
              <a:solidFill>
                <a:schemeClr val="lt1"/>
              </a:solidFill>
              <a:latin typeface="Calibri"/>
              <a:ea typeface="Calibri"/>
              <a:cs typeface="Calibri"/>
              <a:sym typeface="Calibri"/>
            </a:endParaRPr>
          </a:p>
        </p:txBody>
      </p:sp>
      <p:sp>
        <p:nvSpPr>
          <p:cNvPr id="819" name="Google Shape;819;p144"/>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0" name="Google Shape;820;p144"/>
          <p:cNvSpPr/>
          <p:nvPr>
            <p:ph idx="2" type="pic"/>
          </p:nvPr>
        </p:nvSpPr>
        <p:spPr>
          <a:xfrm>
            <a:off x="615362" y="1042380"/>
            <a:ext cx="1028700" cy="1028700"/>
          </a:xfrm>
          <a:prstGeom prst="ellipse">
            <a:avLst/>
          </a:prstGeom>
          <a:noFill/>
          <a:ln>
            <a:noFill/>
          </a:ln>
        </p:spPr>
      </p:sp>
      <p:sp>
        <p:nvSpPr>
          <p:cNvPr id="821" name="Google Shape;821;p144"/>
          <p:cNvSpPr/>
          <p:nvPr>
            <p:ph idx="3" type="pic"/>
          </p:nvPr>
        </p:nvSpPr>
        <p:spPr>
          <a:xfrm>
            <a:off x="2300288" y="1042380"/>
            <a:ext cx="1028700" cy="1028700"/>
          </a:xfrm>
          <a:prstGeom prst="ellipse">
            <a:avLst/>
          </a:prstGeom>
          <a:noFill/>
          <a:ln>
            <a:noFill/>
          </a:ln>
        </p:spPr>
      </p:sp>
      <p:sp>
        <p:nvSpPr>
          <p:cNvPr id="822" name="Google Shape;822;p144"/>
          <p:cNvSpPr/>
          <p:nvPr>
            <p:ph idx="4" type="pic"/>
          </p:nvPr>
        </p:nvSpPr>
        <p:spPr>
          <a:xfrm>
            <a:off x="4057650" y="1042380"/>
            <a:ext cx="1028700" cy="1028700"/>
          </a:xfrm>
          <a:prstGeom prst="ellipse">
            <a:avLst/>
          </a:prstGeom>
          <a:noFill/>
          <a:ln>
            <a:noFill/>
          </a:ln>
        </p:spPr>
      </p:sp>
      <p:sp>
        <p:nvSpPr>
          <p:cNvPr id="823" name="Google Shape;823;p144"/>
          <p:cNvSpPr/>
          <p:nvPr>
            <p:ph idx="5" type="pic"/>
          </p:nvPr>
        </p:nvSpPr>
        <p:spPr>
          <a:xfrm>
            <a:off x="5815013" y="1042380"/>
            <a:ext cx="1028700" cy="1028700"/>
          </a:xfrm>
          <a:prstGeom prst="ellipse">
            <a:avLst/>
          </a:prstGeom>
          <a:noFill/>
          <a:ln>
            <a:noFill/>
          </a:ln>
        </p:spPr>
      </p:sp>
      <p:sp>
        <p:nvSpPr>
          <p:cNvPr id="824" name="Google Shape;824;p144"/>
          <p:cNvSpPr/>
          <p:nvPr>
            <p:ph idx="6" type="pic"/>
          </p:nvPr>
        </p:nvSpPr>
        <p:spPr>
          <a:xfrm>
            <a:off x="7509080" y="1042380"/>
            <a:ext cx="1028700" cy="1028700"/>
          </a:xfrm>
          <a:prstGeom prst="ellipse">
            <a:avLst/>
          </a:prstGeom>
          <a:noFill/>
          <a:ln>
            <a:noFill/>
          </a:ln>
        </p:spPr>
      </p:sp>
      <p:sp>
        <p:nvSpPr>
          <p:cNvPr id="825" name="Google Shape;825;p144"/>
          <p:cNvSpPr txBox="1"/>
          <p:nvPr>
            <p:ph idx="1" type="body"/>
          </p:nvPr>
        </p:nvSpPr>
        <p:spPr>
          <a:xfrm>
            <a:off x="352042" y="2357435"/>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6" name="Google Shape;826;p144"/>
          <p:cNvSpPr txBox="1"/>
          <p:nvPr>
            <p:ph idx="7" type="body"/>
          </p:nvPr>
        </p:nvSpPr>
        <p:spPr>
          <a:xfrm>
            <a:off x="2036968" y="2357435"/>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7" name="Google Shape;827;p144"/>
          <p:cNvSpPr txBox="1"/>
          <p:nvPr>
            <p:ph idx="8" type="body"/>
          </p:nvPr>
        </p:nvSpPr>
        <p:spPr>
          <a:xfrm>
            <a:off x="3794330"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8" name="Google Shape;828;p144"/>
          <p:cNvSpPr txBox="1"/>
          <p:nvPr>
            <p:ph idx="9" type="body"/>
          </p:nvPr>
        </p:nvSpPr>
        <p:spPr>
          <a:xfrm>
            <a:off x="5551693"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9" name="Google Shape;829;p144"/>
          <p:cNvSpPr txBox="1"/>
          <p:nvPr>
            <p:ph idx="13" type="body"/>
          </p:nvPr>
        </p:nvSpPr>
        <p:spPr>
          <a:xfrm>
            <a:off x="7245761"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0" name="Shape 830"/>
        <p:cNvGrpSpPr/>
        <p:nvPr/>
      </p:nvGrpSpPr>
      <p:grpSpPr>
        <a:xfrm>
          <a:off x="0" y="0"/>
          <a:ext cx="0" cy="0"/>
          <a:chOff x="0" y="0"/>
          <a:chExt cx="0" cy="0"/>
        </a:xfrm>
      </p:grpSpPr>
      <p:sp>
        <p:nvSpPr>
          <p:cNvPr id="831" name="Google Shape;831;p145"/>
          <p:cNvSpPr txBox="1"/>
          <p:nvPr>
            <p:ph type="title"/>
          </p:nvPr>
        </p:nvSpPr>
        <p:spPr>
          <a:xfrm>
            <a:off x="366713" y="1571625"/>
            <a:ext cx="8434500" cy="1870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4500"/>
              <a:buFont typeface="Montserrat Light"/>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2" name="Google Shape;832;p145"/>
          <p:cNvSpPr txBox="1"/>
          <p:nvPr>
            <p:ph idx="1" type="body"/>
          </p:nvPr>
        </p:nvSpPr>
        <p:spPr>
          <a:xfrm>
            <a:off x="342900" y="3673079"/>
            <a:ext cx="8458200" cy="784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800"/>
              <a:buNone/>
              <a:defRPr sz="1800">
                <a:solidFill>
                  <a:srgbClr val="888888"/>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cxnSp>
        <p:nvCxnSpPr>
          <p:cNvPr id="833" name="Google Shape;833;p145"/>
          <p:cNvCxnSpPr/>
          <p:nvPr/>
        </p:nvCxnSpPr>
        <p:spPr>
          <a:xfrm>
            <a:off x="342900" y="3546872"/>
            <a:ext cx="8458200" cy="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with image">
  <p:cSld name="Section Header 2 with image">
    <p:spTree>
      <p:nvGrpSpPr>
        <p:cNvPr id="834" name="Shape 834"/>
        <p:cNvGrpSpPr/>
        <p:nvPr/>
      </p:nvGrpSpPr>
      <p:grpSpPr>
        <a:xfrm>
          <a:off x="0" y="0"/>
          <a:ext cx="0" cy="0"/>
          <a:chOff x="0" y="0"/>
          <a:chExt cx="0" cy="0"/>
        </a:xfrm>
      </p:grpSpPr>
      <p:sp>
        <p:nvSpPr>
          <p:cNvPr id="835" name="Google Shape;835;p146"/>
          <p:cNvSpPr/>
          <p:nvPr>
            <p:ph idx="2" type="pic"/>
          </p:nvPr>
        </p:nvSpPr>
        <p:spPr>
          <a:xfrm>
            <a:off x="0" y="0"/>
            <a:ext cx="9144000" cy="4572000"/>
          </a:xfrm>
          <a:prstGeom prst="rect">
            <a:avLst/>
          </a:prstGeom>
          <a:noFill/>
          <a:ln>
            <a:noFill/>
          </a:ln>
        </p:spPr>
      </p:sp>
      <p:sp>
        <p:nvSpPr>
          <p:cNvPr id="836" name="Google Shape;836;p146"/>
          <p:cNvSpPr txBox="1"/>
          <p:nvPr>
            <p:ph type="title"/>
          </p:nvPr>
        </p:nvSpPr>
        <p:spPr>
          <a:xfrm>
            <a:off x="342900" y="2827019"/>
            <a:ext cx="8434500" cy="955500"/>
          </a:xfrm>
          <a:prstGeom prst="rect">
            <a:avLst/>
          </a:prstGeom>
          <a:gradFill>
            <a:gsLst>
              <a:gs pos="0">
                <a:schemeClr val="lt1"/>
              </a:gs>
              <a:gs pos="73000">
                <a:srgbClr val="FFFFFF">
                  <a:alpha val="88627"/>
                </a:srgbClr>
              </a:gs>
              <a:gs pos="83000">
                <a:srgbClr val="FFFFFF">
                  <a:alpha val="82745"/>
                </a:srgbClr>
              </a:gs>
              <a:gs pos="100000">
                <a:srgbClr val="FFFFFF">
                  <a:alpha val="77647"/>
                </a:srgbClr>
              </a:gs>
            </a:gsLst>
            <a:path path="circle">
              <a:fillToRect l="100%" t="100%"/>
            </a:path>
            <a:tileRect b="-100%" r="-100%"/>
          </a:gradFill>
          <a:ln>
            <a:noFill/>
          </a:ln>
        </p:spPr>
        <p:txBody>
          <a:bodyPr anchorCtr="0" anchor="ctr" bIns="34275" lIns="68575" spcFirstLastPara="1" rIns="68575" wrap="square" tIns="34275">
            <a:normAutofit/>
          </a:bodyPr>
          <a:lstStyle>
            <a:lvl1pPr lvl="0" rtl="0" algn="r">
              <a:lnSpc>
                <a:spcPct val="90000"/>
              </a:lnSpc>
              <a:spcBef>
                <a:spcPts val="0"/>
              </a:spcBef>
              <a:spcAft>
                <a:spcPts val="0"/>
              </a:spcAft>
              <a:buClr>
                <a:schemeClr val="dk1"/>
              </a:buClr>
              <a:buSzPts val="3600"/>
              <a:buFont typeface="Montserrat Light"/>
              <a:buNone/>
              <a:defRPr sz="3600">
                <a:solidFill>
                  <a:schemeClr val="dk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7" name="Google Shape;837;p146"/>
          <p:cNvSpPr txBox="1"/>
          <p:nvPr>
            <p:ph idx="1" type="body"/>
          </p:nvPr>
        </p:nvSpPr>
        <p:spPr>
          <a:xfrm>
            <a:off x="0" y="3890850"/>
            <a:ext cx="8801400" cy="474000"/>
          </a:xfrm>
          <a:prstGeom prst="rect">
            <a:avLst/>
          </a:prstGeom>
          <a:solidFill>
            <a:schemeClr val="lt1"/>
          </a:solidFill>
          <a:ln>
            <a:noFill/>
          </a:ln>
        </p:spPr>
        <p:txBody>
          <a:bodyPr anchorCtr="0" anchor="ctr" bIns="34275" lIns="68575" spcFirstLastPara="1" rIns="68575" wrap="square" tIns="34275">
            <a:normAutofit/>
          </a:bodyPr>
          <a:lstStyle>
            <a:lvl1pPr indent="-228600" lvl="0" marL="457200" rtl="0" algn="r">
              <a:lnSpc>
                <a:spcPct val="100000"/>
              </a:lnSpc>
              <a:spcBef>
                <a:spcPts val="0"/>
              </a:spcBef>
              <a:spcAft>
                <a:spcPts val="0"/>
              </a:spcAft>
              <a:buSzPts val="1800"/>
              <a:buNone/>
              <a:defRPr b="0" sz="1800">
                <a:solidFill>
                  <a:schemeClr val="dk1"/>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8" name="Shape 838"/>
        <p:cNvGrpSpPr/>
        <p:nvPr/>
      </p:nvGrpSpPr>
      <p:grpSpPr>
        <a:xfrm>
          <a:off x="0" y="0"/>
          <a:ext cx="0" cy="0"/>
          <a:chOff x="0" y="0"/>
          <a:chExt cx="0" cy="0"/>
        </a:xfrm>
      </p:grpSpPr>
      <p:sp>
        <p:nvSpPr>
          <p:cNvPr id="839" name="Google Shape;839;p147"/>
          <p:cNvSpPr/>
          <p:nvPr/>
        </p:nvSpPr>
        <p:spPr>
          <a:xfrm>
            <a:off x="352042" y="200026"/>
            <a:ext cx="8791800" cy="571500"/>
          </a:xfrm>
          <a:prstGeom prst="rect">
            <a:avLst/>
          </a:prstGeom>
          <a:solidFill>
            <a:schemeClr val="accent5"/>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40" name="Google Shape;840;p147"/>
          <p:cNvSpPr txBox="1"/>
          <p:nvPr>
            <p:ph type="title"/>
          </p:nvPr>
        </p:nvSpPr>
        <p:spPr>
          <a:xfrm>
            <a:off x="342900" y="200025"/>
            <a:ext cx="8458200" cy="571500"/>
          </a:xfrm>
          <a:prstGeom prst="rect">
            <a:avLst/>
          </a:prstGeom>
          <a:noFill/>
          <a:ln cap="flat" cmpd="sng" w="9525">
            <a:solidFill>
              <a:schemeClr val="accent5"/>
            </a:solidFill>
            <a:prstDash val="solid"/>
            <a:round/>
            <a:headEnd len="sm" w="sm" type="none"/>
            <a:tailEnd len="sm" w="sm" type="none"/>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1" name="Google Shape;841;p147"/>
          <p:cNvSpPr txBox="1"/>
          <p:nvPr>
            <p:ph idx="1" type="body"/>
          </p:nvPr>
        </p:nvSpPr>
        <p:spPr>
          <a:xfrm>
            <a:off x="342901" y="1032272"/>
            <a:ext cx="4000500" cy="539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0"/>
              </a:spcBef>
              <a:spcAft>
                <a:spcPts val="0"/>
              </a:spcAft>
              <a:buSzPts val="1800"/>
              <a:buNone/>
              <a:defRPr b="1" sz="1800"/>
            </a:lvl1pPr>
            <a:lvl2pPr indent="-228600" lvl="1" marL="914400" rtl="0" algn="l">
              <a:lnSpc>
                <a:spcPct val="100000"/>
              </a:lnSpc>
              <a:spcBef>
                <a:spcPts val="500"/>
              </a:spcBef>
              <a:spcAft>
                <a:spcPts val="0"/>
              </a:spcAft>
              <a:buSzPts val="1500"/>
              <a:buNone/>
              <a:defRPr b="1" sz="1500"/>
            </a:lvl2pPr>
            <a:lvl3pPr indent="-228600" lvl="2" marL="1371600" rtl="0" algn="l">
              <a:lnSpc>
                <a:spcPct val="100000"/>
              </a:lnSpc>
              <a:spcBef>
                <a:spcPts val="500"/>
              </a:spcBef>
              <a:spcAft>
                <a:spcPts val="0"/>
              </a:spcAft>
              <a:buSzPts val="1400"/>
              <a:buNone/>
              <a:defRPr b="1" sz="1400"/>
            </a:lvl3pPr>
            <a:lvl4pPr indent="-228600" lvl="3" marL="1828800" rtl="0" algn="l">
              <a:lnSpc>
                <a:spcPct val="100000"/>
              </a:lnSpc>
              <a:spcBef>
                <a:spcPts val="500"/>
              </a:spcBef>
              <a:spcAft>
                <a:spcPts val="0"/>
              </a:spcAft>
              <a:buSzPts val="1200"/>
              <a:buNone/>
              <a:defRPr b="1" sz="1200"/>
            </a:lvl4pPr>
            <a:lvl5pPr indent="-228600" lvl="4" marL="2286000" rtl="0" algn="l">
              <a:lnSpc>
                <a:spcPct val="100000"/>
              </a:lnSpc>
              <a:spcBef>
                <a:spcPts val="500"/>
              </a:spcBef>
              <a:spcAft>
                <a:spcPts val="0"/>
              </a:spcAft>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2" name="Google Shape;842;p147"/>
          <p:cNvSpPr txBox="1"/>
          <p:nvPr>
            <p:ph idx="2" type="body"/>
          </p:nvPr>
        </p:nvSpPr>
        <p:spPr>
          <a:xfrm>
            <a:off x="342900" y="1800226"/>
            <a:ext cx="4000500" cy="26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3" name="Google Shape;843;p147"/>
          <p:cNvSpPr txBox="1"/>
          <p:nvPr>
            <p:ph idx="3" type="body"/>
          </p:nvPr>
        </p:nvSpPr>
        <p:spPr>
          <a:xfrm>
            <a:off x="4800599" y="1032272"/>
            <a:ext cx="4000500" cy="539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0"/>
              </a:spcBef>
              <a:spcAft>
                <a:spcPts val="0"/>
              </a:spcAft>
              <a:buSzPts val="1800"/>
              <a:buNone/>
              <a:defRPr b="1" sz="1800"/>
            </a:lvl1pPr>
            <a:lvl2pPr indent="-228600" lvl="1" marL="914400" rtl="0" algn="l">
              <a:lnSpc>
                <a:spcPct val="100000"/>
              </a:lnSpc>
              <a:spcBef>
                <a:spcPts val="500"/>
              </a:spcBef>
              <a:spcAft>
                <a:spcPts val="0"/>
              </a:spcAft>
              <a:buSzPts val="1500"/>
              <a:buNone/>
              <a:defRPr b="1" sz="1500"/>
            </a:lvl2pPr>
            <a:lvl3pPr indent="-228600" lvl="2" marL="1371600" rtl="0" algn="l">
              <a:lnSpc>
                <a:spcPct val="100000"/>
              </a:lnSpc>
              <a:spcBef>
                <a:spcPts val="500"/>
              </a:spcBef>
              <a:spcAft>
                <a:spcPts val="0"/>
              </a:spcAft>
              <a:buSzPts val="1400"/>
              <a:buNone/>
              <a:defRPr b="1" sz="1400"/>
            </a:lvl3pPr>
            <a:lvl4pPr indent="-228600" lvl="3" marL="1828800" rtl="0" algn="l">
              <a:lnSpc>
                <a:spcPct val="100000"/>
              </a:lnSpc>
              <a:spcBef>
                <a:spcPts val="500"/>
              </a:spcBef>
              <a:spcAft>
                <a:spcPts val="0"/>
              </a:spcAft>
              <a:buSzPts val="1200"/>
              <a:buNone/>
              <a:defRPr b="1" sz="1200"/>
            </a:lvl4pPr>
            <a:lvl5pPr indent="-228600" lvl="4" marL="2286000" rtl="0" algn="l">
              <a:lnSpc>
                <a:spcPct val="100000"/>
              </a:lnSpc>
              <a:spcBef>
                <a:spcPts val="500"/>
              </a:spcBef>
              <a:spcAft>
                <a:spcPts val="0"/>
              </a:spcAft>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4" name="Google Shape;844;p147"/>
          <p:cNvSpPr txBox="1"/>
          <p:nvPr>
            <p:ph idx="4" type="body"/>
          </p:nvPr>
        </p:nvSpPr>
        <p:spPr>
          <a:xfrm>
            <a:off x="4800600" y="1800226"/>
            <a:ext cx="4000500" cy="26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845" name="Google Shape;845;p147"/>
          <p:cNvCxnSpPr/>
          <p:nvPr/>
        </p:nvCxnSpPr>
        <p:spPr>
          <a:xfrm>
            <a:off x="342900" y="1678781"/>
            <a:ext cx="4000500" cy="0"/>
          </a:xfrm>
          <a:prstGeom prst="straightConnector1">
            <a:avLst/>
          </a:prstGeom>
          <a:noFill/>
          <a:ln cap="flat" cmpd="sng" w="57150">
            <a:solidFill>
              <a:schemeClr val="accent5"/>
            </a:solidFill>
            <a:prstDash val="solid"/>
            <a:miter lim="800000"/>
            <a:headEnd len="sm" w="sm" type="none"/>
            <a:tailEnd len="sm" w="sm" type="none"/>
          </a:ln>
        </p:spPr>
      </p:cxnSp>
      <p:cxnSp>
        <p:nvCxnSpPr>
          <p:cNvPr id="846" name="Google Shape;846;p147"/>
          <p:cNvCxnSpPr/>
          <p:nvPr/>
        </p:nvCxnSpPr>
        <p:spPr>
          <a:xfrm>
            <a:off x="4800599" y="1678781"/>
            <a:ext cx="4000500" cy="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martArt">
  <p:cSld name="Title &amp; SmartArt">
    <p:spTree>
      <p:nvGrpSpPr>
        <p:cNvPr id="847" name="Shape 847"/>
        <p:cNvGrpSpPr/>
        <p:nvPr/>
      </p:nvGrpSpPr>
      <p:grpSpPr>
        <a:xfrm>
          <a:off x="0" y="0"/>
          <a:ext cx="0" cy="0"/>
          <a:chOff x="0" y="0"/>
          <a:chExt cx="0" cy="0"/>
        </a:xfrm>
      </p:grpSpPr>
      <p:sp>
        <p:nvSpPr>
          <p:cNvPr id="848" name="Google Shape;848;p14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9" name="Google Shape;849;p148"/>
          <p:cNvSpPr/>
          <p:nvPr>
            <p:ph idx="2" type="dgm"/>
          </p:nvPr>
        </p:nvSpPr>
        <p:spPr>
          <a:xfrm>
            <a:off x="342900" y="1028700"/>
            <a:ext cx="8368800" cy="34290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accent5"/>
              </a:buClr>
              <a:buSzPts val="2400"/>
              <a:buFont typeface="Noto Sans Symbols"/>
              <a:buNone/>
              <a:defRPr b="0" i="0" sz="24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able">
  <p:cSld name="Title &amp; Table">
    <p:spTree>
      <p:nvGrpSpPr>
        <p:cNvPr id="850" name="Shape 850"/>
        <p:cNvGrpSpPr/>
        <p:nvPr/>
      </p:nvGrpSpPr>
      <p:grpSpPr>
        <a:xfrm>
          <a:off x="0" y="0"/>
          <a:ext cx="0" cy="0"/>
          <a:chOff x="0" y="0"/>
          <a:chExt cx="0" cy="0"/>
        </a:xfrm>
      </p:grpSpPr>
      <p:sp>
        <p:nvSpPr>
          <p:cNvPr id="851" name="Google Shape;851;p149"/>
          <p:cNvSpPr/>
          <p:nvPr/>
        </p:nvSpPr>
        <p:spPr>
          <a:xfrm>
            <a:off x="352042" y="200026"/>
            <a:ext cx="8791800" cy="571500"/>
          </a:xfrm>
          <a:prstGeom prst="rect">
            <a:avLst/>
          </a:prstGeom>
          <a:solidFill>
            <a:schemeClr val="accent5"/>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52" name="Google Shape;852;p149"/>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2">
  <p:cSld name="Chart Slide 2">
    <p:spTree>
      <p:nvGrpSpPr>
        <p:cNvPr id="853" name="Shape 853"/>
        <p:cNvGrpSpPr/>
        <p:nvPr/>
      </p:nvGrpSpPr>
      <p:grpSpPr>
        <a:xfrm>
          <a:off x="0" y="0"/>
          <a:ext cx="0" cy="0"/>
          <a:chOff x="0" y="0"/>
          <a:chExt cx="0" cy="0"/>
        </a:xfrm>
      </p:grpSpPr>
      <p:sp>
        <p:nvSpPr>
          <p:cNvPr id="854" name="Google Shape;854;p150"/>
          <p:cNvSpPr/>
          <p:nvPr/>
        </p:nvSpPr>
        <p:spPr>
          <a:xfrm>
            <a:off x="-23006" y="3483180"/>
            <a:ext cx="4366500" cy="9744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55" name="Google Shape;855;p150"/>
          <p:cNvSpPr txBox="1"/>
          <p:nvPr>
            <p:ph type="title"/>
          </p:nvPr>
        </p:nvSpPr>
        <p:spPr>
          <a:xfrm>
            <a:off x="352042" y="3473066"/>
            <a:ext cx="3805800" cy="974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56" name="Google Shape;856;p150"/>
          <p:cNvSpPr/>
          <p:nvPr>
            <p:ph idx="2" type="chart"/>
          </p:nvPr>
        </p:nvSpPr>
        <p:spPr>
          <a:xfrm>
            <a:off x="4572000" y="200025"/>
            <a:ext cx="4229100" cy="4257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2">
  <p:cSld name="Logo Slide 2">
    <p:bg>
      <p:bgPr>
        <a:solidFill>
          <a:schemeClr val="lt1"/>
        </a:solidFill>
      </p:bgPr>
    </p:bg>
    <p:spTree>
      <p:nvGrpSpPr>
        <p:cNvPr id="857" name="Shape 857"/>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58" name="Shape 858"/>
        <p:cNvGrpSpPr/>
        <p:nvPr/>
      </p:nvGrpSpPr>
      <p:grpSpPr>
        <a:xfrm>
          <a:off x="0" y="0"/>
          <a:ext cx="0" cy="0"/>
          <a:chOff x="0" y="0"/>
          <a:chExt cx="0" cy="0"/>
        </a:xfrm>
      </p:grpSpPr>
      <p:sp>
        <p:nvSpPr>
          <p:cNvPr id="859" name="Google Shape;859;p152"/>
          <p:cNvSpPr txBox="1"/>
          <p:nvPr>
            <p:ph type="title"/>
          </p:nvPr>
        </p:nvSpPr>
        <p:spPr>
          <a:xfrm>
            <a:off x="347471" y="3114674"/>
            <a:ext cx="8448900" cy="5559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2"/>
              </a:buClr>
              <a:buSzPts val="3000"/>
              <a:buFont typeface="Montserrat Light"/>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60" name="Google Shape;860;p152"/>
          <p:cNvSpPr/>
          <p:nvPr/>
        </p:nvSpPr>
        <p:spPr>
          <a:xfrm>
            <a:off x="0" y="4552950"/>
            <a:ext cx="6829500" cy="59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861" name="Google Shape;861;p152"/>
          <p:cNvPicPr preferRelativeResize="0"/>
          <p:nvPr/>
        </p:nvPicPr>
        <p:blipFill rotWithShape="1">
          <a:blip r:embed="rId2">
            <a:alphaModFix/>
          </a:blip>
          <a:srcRect b="0" l="0" r="0" t="0"/>
          <a:stretch/>
        </p:blipFill>
        <p:spPr>
          <a:xfrm>
            <a:off x="2752538" y="1151506"/>
            <a:ext cx="3257923" cy="108090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62" name="Shape 862"/>
        <p:cNvGrpSpPr/>
        <p:nvPr/>
      </p:nvGrpSpPr>
      <p:grpSpPr>
        <a:xfrm>
          <a:off x="0" y="0"/>
          <a:ext cx="0" cy="0"/>
          <a:chOff x="0" y="0"/>
          <a:chExt cx="0" cy="0"/>
        </a:xfrm>
      </p:grpSpPr>
      <p:pic>
        <p:nvPicPr>
          <p:cNvPr id="863" name="Google Shape;863;p153"/>
          <p:cNvPicPr preferRelativeResize="0"/>
          <p:nvPr/>
        </p:nvPicPr>
        <p:blipFill rotWithShape="1">
          <a:blip r:embed="rId2">
            <a:alphaModFix/>
          </a:blip>
          <a:srcRect b="0" l="0" r="0" t="0"/>
          <a:stretch/>
        </p:blipFill>
        <p:spPr>
          <a:xfrm>
            <a:off x="5324672" y="224554"/>
            <a:ext cx="3387852" cy="4259172"/>
          </a:xfrm>
          <a:prstGeom prst="rect">
            <a:avLst/>
          </a:prstGeom>
          <a:noFill/>
          <a:ln>
            <a:noFill/>
          </a:ln>
        </p:spPr>
      </p:pic>
      <p:sp>
        <p:nvSpPr>
          <p:cNvPr id="864" name="Google Shape;864;p153"/>
          <p:cNvSpPr txBox="1"/>
          <p:nvPr>
            <p:ph type="title"/>
          </p:nvPr>
        </p:nvSpPr>
        <p:spPr>
          <a:xfrm>
            <a:off x="640080" y="1650146"/>
            <a:ext cx="34062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4500"/>
              <a:buFont typeface="Montserrat Light"/>
              <a:buNone/>
              <a:defRPr sz="4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65" name="Shape 865"/>
        <p:cNvGrpSpPr/>
        <p:nvPr/>
      </p:nvGrpSpPr>
      <p:grpSpPr>
        <a:xfrm>
          <a:off x="0" y="0"/>
          <a:ext cx="0" cy="0"/>
          <a:chOff x="0" y="0"/>
          <a:chExt cx="0" cy="0"/>
        </a:xfrm>
      </p:grpSpPr>
      <p:sp>
        <p:nvSpPr>
          <p:cNvPr id="866" name="Google Shape;866;p154"/>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67" name="Google Shape;867;p154"/>
          <p:cNvSpPr txBox="1"/>
          <p:nvPr>
            <p:ph idx="1" type="body"/>
          </p:nvPr>
        </p:nvSpPr>
        <p:spPr>
          <a:xfrm>
            <a:off x="5448300" y="908432"/>
            <a:ext cx="3352800" cy="36177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868" name="Shape 868"/>
        <p:cNvGrpSpPr/>
        <p:nvPr/>
      </p:nvGrpSpPr>
      <p:grpSpPr>
        <a:xfrm>
          <a:off x="0" y="0"/>
          <a:ext cx="0" cy="0"/>
          <a:chOff x="0" y="0"/>
          <a:chExt cx="0" cy="0"/>
        </a:xfrm>
      </p:grpSpPr>
      <p:sp>
        <p:nvSpPr>
          <p:cNvPr id="869" name="Google Shape;869;p155"/>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870" name="Google Shape;870;p155"/>
          <p:cNvPicPr preferRelativeResize="0"/>
          <p:nvPr/>
        </p:nvPicPr>
        <p:blipFill rotWithShape="1">
          <a:blip r:embed="rId2">
            <a:alphaModFix/>
          </a:blip>
          <a:srcRect b="0" l="0" r="0" t="0"/>
          <a:stretch/>
        </p:blipFill>
        <p:spPr>
          <a:xfrm>
            <a:off x="6127384" y="896336"/>
            <a:ext cx="2673716" cy="3573779"/>
          </a:xfrm>
          <a:prstGeom prst="rect">
            <a:avLst/>
          </a:prstGeom>
          <a:noFill/>
          <a:ln>
            <a:noFill/>
          </a:ln>
        </p:spPr>
      </p:pic>
      <p:sp>
        <p:nvSpPr>
          <p:cNvPr id="871" name="Google Shape;871;p155"/>
          <p:cNvSpPr txBox="1"/>
          <p:nvPr>
            <p:ph idx="1" type="body"/>
          </p:nvPr>
        </p:nvSpPr>
        <p:spPr>
          <a:xfrm>
            <a:off x="352042" y="922021"/>
            <a:ext cx="5530500" cy="35736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2" name="Shape 872"/>
        <p:cNvGrpSpPr/>
        <p:nvPr/>
      </p:nvGrpSpPr>
      <p:grpSpPr>
        <a:xfrm>
          <a:off x="0" y="0"/>
          <a:ext cx="0" cy="0"/>
          <a:chOff x="0" y="0"/>
          <a:chExt cx="0" cy="0"/>
        </a:xfrm>
      </p:grpSpPr>
      <p:sp>
        <p:nvSpPr>
          <p:cNvPr id="873" name="Google Shape;873;p156"/>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4" name="Google Shape;874;p156"/>
          <p:cNvSpPr txBox="1"/>
          <p:nvPr>
            <p:ph idx="1" type="body"/>
          </p:nvPr>
        </p:nvSpPr>
        <p:spPr>
          <a:xfrm rot="5400000">
            <a:off x="2863950" y="-1479450"/>
            <a:ext cx="3429000" cy="8445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5" name="Shape 875"/>
        <p:cNvGrpSpPr/>
        <p:nvPr/>
      </p:nvGrpSpPr>
      <p:grpSpPr>
        <a:xfrm>
          <a:off x="0" y="0"/>
          <a:ext cx="0" cy="0"/>
          <a:chOff x="0" y="0"/>
          <a:chExt cx="0" cy="0"/>
        </a:xfrm>
      </p:grpSpPr>
      <p:sp>
        <p:nvSpPr>
          <p:cNvPr id="876" name="Google Shape;876;p157"/>
          <p:cNvSpPr txBox="1"/>
          <p:nvPr>
            <p:ph type="title"/>
          </p:nvPr>
        </p:nvSpPr>
        <p:spPr>
          <a:xfrm rot="5400000">
            <a:off x="5350050" y="1467544"/>
            <a:ext cx="4359000" cy="1971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7" name="Google Shape;877;p15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type="blank">
  <p:cSld name="BLANK">
    <p:spTree>
      <p:nvGrpSpPr>
        <p:cNvPr id="878" name="Shape 878"/>
        <p:cNvGrpSpPr/>
        <p:nvPr/>
      </p:nvGrpSpPr>
      <p:grpSpPr>
        <a:xfrm>
          <a:off x="0" y="0"/>
          <a:ext cx="0" cy="0"/>
          <a:chOff x="0" y="0"/>
          <a:chExt cx="0" cy="0"/>
        </a:xfrm>
      </p:grpSpPr>
      <p:sp>
        <p:nvSpPr>
          <p:cNvPr id="879" name="Google Shape;879;p158"/>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0" name="Google Shape;880;p158"/>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1" name="Google Shape;881;p158"/>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82" name="Google Shape;882;p158"/>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83" name="Google Shape;883;p158"/>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t/>
            </a:r>
            <a:endParaRPr/>
          </a:p>
        </p:txBody>
      </p:sp>
      <p:pic>
        <p:nvPicPr>
          <p:cNvPr descr="HealthBegins_final-transperent370x75.png" id="884" name="Google Shape;884;p158"/>
          <p:cNvPicPr preferRelativeResize="0"/>
          <p:nvPr/>
        </p:nvPicPr>
        <p:blipFill rotWithShape="1">
          <a:blip r:embed="rId2">
            <a:alphaModFix/>
          </a:blip>
          <a:srcRect b="0" l="0" r="0" t="0"/>
          <a:stretch/>
        </p:blipFill>
        <p:spPr>
          <a:xfrm>
            <a:off x="7943850" y="4857750"/>
            <a:ext cx="1200150" cy="228600"/>
          </a:xfrm>
          <a:prstGeom prst="rect">
            <a:avLst/>
          </a:prstGeom>
          <a:noFill/>
          <a:ln>
            <a:noFill/>
          </a:ln>
        </p:spPr>
      </p:pic>
      <p:sp>
        <p:nvSpPr>
          <p:cNvPr id="885" name="Google Shape;885;p158"/>
          <p:cNvSpPr/>
          <p:nvPr/>
        </p:nvSpPr>
        <p:spPr>
          <a:xfrm>
            <a:off x="24091" y="4959554"/>
            <a:ext cx="4167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 2017 HealthBegins. Proprietary/Confidential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6" name="Shape 886"/>
        <p:cNvGrpSpPr/>
        <p:nvPr/>
      </p:nvGrpSpPr>
      <p:grpSpPr>
        <a:xfrm>
          <a:off x="0" y="0"/>
          <a:ext cx="0" cy="0"/>
          <a:chOff x="0" y="0"/>
          <a:chExt cx="0" cy="0"/>
        </a:xfrm>
      </p:grpSpPr>
      <p:sp>
        <p:nvSpPr>
          <p:cNvPr id="887" name="Google Shape;887;p159"/>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3000"/>
              <a:buFont typeface="Quattrocento Sans"/>
              <a:buNone/>
              <a:defRPr>
                <a:solidFill>
                  <a:schemeClr val="accent2"/>
                </a:solidFill>
                <a:latin typeface="Quattrocento Sans"/>
                <a:ea typeface="Quattrocento Sans"/>
                <a:cs typeface="Quattrocento Sans"/>
                <a:sym typeface="Quattrocento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88" name="Google Shape;888;p15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89" name="Google Shape;889;p159"/>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90" name="Google Shape;890;p159"/>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t/>
            </a:r>
            <a:endParaRPr/>
          </a:p>
        </p:txBody>
      </p:sp>
      <p:sp>
        <p:nvSpPr>
          <p:cNvPr id="891" name="Google Shape;891;p159"/>
          <p:cNvSpPr/>
          <p:nvPr/>
        </p:nvSpPr>
        <p:spPr>
          <a:xfrm>
            <a:off x="24092" y="4959556"/>
            <a:ext cx="4167000" cy="1557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600"/>
              <a:buFont typeface="Arial"/>
              <a:buNone/>
            </a:pPr>
            <a:r>
              <a:rPr b="0" i="0" lang="en" sz="600" u="none" cap="none" strike="noStrike">
                <a:solidFill>
                  <a:schemeClr val="lt1"/>
                </a:solidFill>
                <a:latin typeface="Arial"/>
                <a:ea typeface="Arial"/>
                <a:cs typeface="Arial"/>
                <a:sym typeface="Arial"/>
              </a:rPr>
              <a:t>© 2018 HealthBegins. Proprietary/Confidential</a:t>
            </a:r>
            <a:endParaRPr b="0" i="0" sz="1100" u="none" cap="none" strike="noStrike">
              <a:solidFill>
                <a:srgbClr val="000000"/>
              </a:solidFill>
              <a:latin typeface="Arial"/>
              <a:ea typeface="Arial"/>
              <a:cs typeface="Arial"/>
              <a:sym typeface="Arial"/>
            </a:endParaRPr>
          </a:p>
        </p:txBody>
      </p:sp>
      <p:sp>
        <p:nvSpPr>
          <p:cNvPr id="892" name="Google Shape;892;p159"/>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23850" lvl="2" marL="1371600" rtl="0" algn="l">
              <a:lnSpc>
                <a:spcPct val="100000"/>
              </a:lnSpc>
              <a:spcBef>
                <a:spcPts val="500"/>
              </a:spcBef>
              <a:spcAft>
                <a:spcPts val="0"/>
              </a:spcAft>
              <a:buSzPts val="15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893" name="Shape 893"/>
        <p:cNvGrpSpPr/>
        <p:nvPr/>
      </p:nvGrpSpPr>
      <p:grpSpPr>
        <a:xfrm>
          <a:off x="0" y="0"/>
          <a:ext cx="0" cy="0"/>
          <a:chOff x="0" y="0"/>
          <a:chExt cx="0" cy="0"/>
        </a:xfrm>
      </p:grpSpPr>
      <p:sp>
        <p:nvSpPr>
          <p:cNvPr id="894" name="Google Shape;894;p160"/>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5" name="Google Shape;895;p160"/>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6" name="Google Shape;896;p160"/>
          <p:cNvSpPr txBox="1"/>
          <p:nvPr>
            <p:ph type="ctrTitle"/>
          </p:nvPr>
        </p:nvSpPr>
        <p:spPr>
          <a:xfrm>
            <a:off x="822960" y="569214"/>
            <a:ext cx="7543800" cy="2674500"/>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262626"/>
              </a:buClr>
              <a:buSzPts val="6000"/>
              <a:buFont typeface="Calibri"/>
              <a:buNone/>
              <a:defRPr b="0" i="0" sz="6000" u="none" cap="none" strike="noStrike">
                <a:solidFill>
                  <a:srgbClr val="262626"/>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897" name="Google Shape;897;p160"/>
          <p:cNvSpPr txBox="1"/>
          <p:nvPr>
            <p:ph idx="1" type="subTitle"/>
          </p:nvPr>
        </p:nvSpPr>
        <p:spPr>
          <a:xfrm>
            <a:off x="825038" y="3341715"/>
            <a:ext cx="7543800" cy="8574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900"/>
              </a:spcBef>
              <a:spcAft>
                <a:spcPts val="0"/>
              </a:spcAft>
              <a:buClr>
                <a:schemeClr val="accent1"/>
              </a:buClr>
              <a:buSzPts val="1800"/>
              <a:buFont typeface="Calibri"/>
              <a:buNone/>
              <a:defRPr b="0" i="0" sz="1800" u="none" cap="none" strike="noStrike">
                <a:solidFill>
                  <a:schemeClr val="dk2"/>
                </a:solidFill>
                <a:latin typeface="Calibri"/>
                <a:ea typeface="Calibri"/>
                <a:cs typeface="Calibri"/>
                <a:sym typeface="Calibri"/>
              </a:defRPr>
            </a:lvl1pPr>
            <a:lvl2pPr lvl="1" marR="0" rtl="0" algn="ctr">
              <a:lnSpc>
                <a:spcPct val="90000"/>
              </a:lnSpc>
              <a:spcBef>
                <a:spcPts val="2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2pPr>
            <a:lvl3pPr lvl="2" marR="0" rtl="0" algn="ctr">
              <a:lnSpc>
                <a:spcPct val="90000"/>
              </a:lnSpc>
              <a:spcBef>
                <a:spcPts val="3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3pPr>
            <a:lvl4pPr lvl="3"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4pPr>
            <a:lvl5pPr lvl="4"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5pPr>
            <a:lvl6pPr lvl="5"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6pPr>
            <a:lvl7pPr lvl="6"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7pPr>
            <a:lvl8pPr lvl="7"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8pPr>
            <a:lvl9pPr lvl="8" marR="0" rtl="0" algn="ctr">
              <a:lnSpc>
                <a:spcPct val="90000"/>
              </a:lnSpc>
              <a:spcBef>
                <a:spcPts val="300"/>
              </a:spcBef>
              <a:spcAft>
                <a:spcPts val="30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9pPr>
          </a:lstStyle>
          <a:p/>
        </p:txBody>
      </p:sp>
      <p:sp>
        <p:nvSpPr>
          <p:cNvPr id="898" name="Google Shape;898;p160"/>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99" name="Google Shape;899;p160"/>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00" name="Google Shape;900;p160"/>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r>
              <a:t/>
            </a:r>
            <a:endParaRPr/>
          </a:p>
        </p:txBody>
      </p:sp>
      <p:cxnSp>
        <p:nvCxnSpPr>
          <p:cNvPr id="901" name="Google Shape;901;p160"/>
          <p:cNvCxnSpPr/>
          <p:nvPr/>
        </p:nvCxnSpPr>
        <p:spPr>
          <a:xfrm>
            <a:off x="905743" y="3257550"/>
            <a:ext cx="7406400" cy="0"/>
          </a:xfrm>
          <a:prstGeom prst="straightConnector1">
            <a:avLst/>
          </a:prstGeom>
          <a:noFill/>
          <a:ln cap="flat" cmpd="sng" w="9525">
            <a:solidFill>
              <a:srgbClr val="7F7F7F"/>
            </a:solidFill>
            <a:prstDash val="solid"/>
            <a:round/>
            <a:headEnd len="sm" w="sm" type="none"/>
            <a:tailEnd len="sm" w="sm" type="none"/>
          </a:ln>
        </p:spPr>
      </p:cxnSp>
      <p:sp>
        <p:nvSpPr>
          <p:cNvPr id="902" name="Google Shape;902;p160"/>
          <p:cNvSpPr/>
          <p:nvPr/>
        </p:nvSpPr>
        <p:spPr>
          <a:xfrm>
            <a:off x="24091" y="4952484"/>
            <a:ext cx="4167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 2017 HealthBegins. Proprietary/Confidential</a:t>
            </a:r>
            <a:endParaRPr b="0" i="0" sz="1100" u="none" cap="none" strike="noStrike">
              <a:solidFill>
                <a:srgbClr val="000000"/>
              </a:solidFill>
              <a:latin typeface="Arial"/>
              <a:ea typeface="Arial"/>
              <a:cs typeface="Arial"/>
              <a:sym typeface="Arial"/>
            </a:endParaRPr>
          </a:p>
        </p:txBody>
      </p:sp>
      <p:pic>
        <p:nvPicPr>
          <p:cNvPr descr="HealthBegins_final-transperent370x75.png" id="903" name="Google Shape;903;p160"/>
          <p:cNvPicPr preferRelativeResize="0"/>
          <p:nvPr/>
        </p:nvPicPr>
        <p:blipFill rotWithShape="1">
          <a:blip r:embed="rId2">
            <a:alphaModFix/>
          </a:blip>
          <a:srcRect b="0" l="0" r="0" t="0"/>
          <a:stretch/>
        </p:blipFill>
        <p:spPr>
          <a:xfrm>
            <a:off x="7943850" y="4857750"/>
            <a:ext cx="1200150" cy="2286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lt1"/>
        </a:solidFill>
      </p:bgPr>
    </p:bg>
    <p:spTree>
      <p:nvGrpSpPr>
        <p:cNvPr id="904" name="Shape 904"/>
        <p:cNvGrpSpPr/>
        <p:nvPr/>
      </p:nvGrpSpPr>
      <p:grpSpPr>
        <a:xfrm>
          <a:off x="0" y="0"/>
          <a:ext cx="0" cy="0"/>
          <a:chOff x="0" y="0"/>
          <a:chExt cx="0" cy="0"/>
        </a:xfrm>
      </p:grpSpPr>
      <p:sp>
        <p:nvSpPr>
          <p:cNvPr id="905" name="Google Shape;905;p161"/>
          <p:cNvSpPr txBox="1"/>
          <p:nvPr>
            <p:ph type="title"/>
          </p:nvPr>
        </p:nvSpPr>
        <p:spPr>
          <a:xfrm>
            <a:off x="2498477" y="3803024"/>
            <a:ext cx="6268200" cy="7098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chemeClr val="dk2"/>
              </a:buClr>
              <a:buSzPts val="4100"/>
              <a:buFont typeface="Montserrat Light"/>
              <a:buNone/>
              <a:defRPr sz="41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cxnSp>
        <p:nvCxnSpPr>
          <p:cNvPr id="906" name="Google Shape;906;p161"/>
          <p:cNvCxnSpPr/>
          <p:nvPr/>
        </p:nvCxnSpPr>
        <p:spPr>
          <a:xfrm>
            <a:off x="2498477" y="4512795"/>
            <a:ext cx="6645600" cy="0"/>
          </a:xfrm>
          <a:prstGeom prst="straightConnector1">
            <a:avLst/>
          </a:prstGeom>
          <a:noFill/>
          <a:ln cap="flat" cmpd="sng" w="57150">
            <a:solidFill>
              <a:schemeClr val="accent3"/>
            </a:solidFill>
            <a:prstDash val="solid"/>
            <a:miter lim="800000"/>
            <a:headEnd len="sm" w="sm" type="none"/>
            <a:tailEnd len="sm" w="sm" type="none"/>
          </a:ln>
        </p:spPr>
      </p:cxn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3" name="Shape 913"/>
        <p:cNvGrpSpPr/>
        <p:nvPr/>
      </p:nvGrpSpPr>
      <p:grpSpPr>
        <a:xfrm>
          <a:off x="0" y="0"/>
          <a:ext cx="0" cy="0"/>
          <a:chOff x="0" y="0"/>
          <a:chExt cx="0" cy="0"/>
        </a:xfrm>
      </p:grpSpPr>
      <p:sp>
        <p:nvSpPr>
          <p:cNvPr id="914" name="Google Shape;914;p163"/>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15" name="Google Shape;915;p163"/>
          <p:cNvSpPr txBox="1"/>
          <p:nvPr>
            <p:ph type="title"/>
          </p:nvPr>
        </p:nvSpPr>
        <p:spPr>
          <a:xfrm>
            <a:off x="607500" y="335391"/>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6" name="Google Shape;916;p163"/>
          <p:cNvSpPr txBox="1"/>
          <p:nvPr>
            <p:ph idx="1" type="body"/>
          </p:nvPr>
        </p:nvSpPr>
        <p:spPr>
          <a:xfrm>
            <a:off x="614034" y="1666715"/>
            <a:ext cx="3889405" cy="2729072"/>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17" name="Google Shape;917;p163"/>
          <p:cNvSpPr txBox="1"/>
          <p:nvPr>
            <p:ph idx="2" type="body"/>
          </p:nvPr>
        </p:nvSpPr>
        <p:spPr>
          <a:xfrm>
            <a:off x="4640561" y="1666715"/>
            <a:ext cx="3895937" cy="2729073"/>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18" name="Google Shape;918;p163"/>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9" name="Google Shape;919;p163"/>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0" name="Google Shape;920;p163"/>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1" name="Shape 921"/>
        <p:cNvGrpSpPr/>
        <p:nvPr/>
      </p:nvGrpSpPr>
      <p:grpSpPr>
        <a:xfrm>
          <a:off x="0" y="0"/>
          <a:ext cx="0" cy="0"/>
          <a:chOff x="0" y="0"/>
          <a:chExt cx="0" cy="0"/>
        </a:xfrm>
      </p:grpSpPr>
      <p:sp>
        <p:nvSpPr>
          <p:cNvPr id="922" name="Google Shape;922;p164"/>
          <p:cNvSpPr/>
          <p:nvPr/>
        </p:nvSpPr>
        <p:spPr>
          <a:xfrm>
            <a:off x="0" y="-2381"/>
            <a:ext cx="9144000" cy="3902869"/>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23" name="Google Shape;923;p164"/>
          <p:cNvSpPr txBox="1"/>
          <p:nvPr>
            <p:ph type="ctrTitle"/>
          </p:nvPr>
        </p:nvSpPr>
        <p:spPr>
          <a:xfrm>
            <a:off x="607501" y="1086860"/>
            <a:ext cx="7929000" cy="222828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4100"/>
              <a:buFont typeface="Century Gothic"/>
              <a:buNone/>
              <a:defRPr sz="4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4" name="Google Shape;924;p164"/>
          <p:cNvSpPr txBox="1"/>
          <p:nvPr>
            <p:ph idx="1" type="subTitle"/>
          </p:nvPr>
        </p:nvSpPr>
        <p:spPr>
          <a:xfrm>
            <a:off x="607501" y="3960635"/>
            <a:ext cx="7929000" cy="326231"/>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lvl="0" algn="l">
              <a:spcBef>
                <a:spcPts val="300"/>
              </a:spcBef>
              <a:spcAft>
                <a:spcPts val="0"/>
              </a:spcAft>
              <a:buSzPts val="1400"/>
              <a:buNone/>
              <a:defRPr>
                <a:solidFill>
                  <a:schemeClr val="lt1"/>
                </a:solidFill>
              </a:defRPr>
            </a:lvl1pPr>
            <a:lvl2pPr lvl="1" algn="ctr">
              <a:spcBef>
                <a:spcPts val="500"/>
              </a:spcBef>
              <a:spcAft>
                <a:spcPts val="0"/>
              </a:spcAft>
              <a:buSzPts val="1200"/>
              <a:buNone/>
              <a:defRPr>
                <a:solidFill>
                  <a:schemeClr val="lt1"/>
                </a:solidFill>
              </a:defRPr>
            </a:lvl2pPr>
            <a:lvl3pPr lvl="2" algn="ctr">
              <a:spcBef>
                <a:spcPts val="500"/>
              </a:spcBef>
              <a:spcAft>
                <a:spcPts val="0"/>
              </a:spcAft>
              <a:buSzPts val="1100"/>
              <a:buNone/>
              <a:defRPr>
                <a:solidFill>
                  <a:schemeClr val="lt1"/>
                </a:solidFill>
              </a:defRPr>
            </a:lvl3pPr>
            <a:lvl4pPr lvl="3" algn="ctr">
              <a:spcBef>
                <a:spcPts val="500"/>
              </a:spcBef>
              <a:spcAft>
                <a:spcPts val="0"/>
              </a:spcAft>
              <a:buSzPts val="900"/>
              <a:buNone/>
              <a:defRPr>
                <a:solidFill>
                  <a:schemeClr val="lt1"/>
                </a:solidFill>
              </a:defRPr>
            </a:lvl4pPr>
            <a:lvl5pPr lvl="4" algn="ctr">
              <a:spcBef>
                <a:spcPts val="500"/>
              </a:spcBef>
              <a:spcAft>
                <a:spcPts val="0"/>
              </a:spcAft>
              <a:buSzPts val="900"/>
              <a:buNone/>
              <a:defRPr>
                <a:solidFill>
                  <a:schemeClr val="lt1"/>
                </a:solidFill>
              </a:defRPr>
            </a:lvl5pPr>
            <a:lvl6pPr lvl="5" algn="ctr">
              <a:spcBef>
                <a:spcPts val="500"/>
              </a:spcBef>
              <a:spcAft>
                <a:spcPts val="0"/>
              </a:spcAft>
              <a:buSzPts val="900"/>
              <a:buNone/>
              <a:defRPr>
                <a:solidFill>
                  <a:schemeClr val="lt1"/>
                </a:solidFill>
              </a:defRPr>
            </a:lvl6pPr>
            <a:lvl7pPr lvl="6" algn="ctr">
              <a:spcBef>
                <a:spcPts val="500"/>
              </a:spcBef>
              <a:spcAft>
                <a:spcPts val="0"/>
              </a:spcAft>
              <a:buSzPts val="900"/>
              <a:buNone/>
              <a:defRPr>
                <a:solidFill>
                  <a:schemeClr val="lt1"/>
                </a:solidFill>
              </a:defRPr>
            </a:lvl7pPr>
            <a:lvl8pPr lvl="7" algn="ctr">
              <a:spcBef>
                <a:spcPts val="500"/>
              </a:spcBef>
              <a:spcAft>
                <a:spcPts val="0"/>
              </a:spcAft>
              <a:buSzPts val="900"/>
              <a:buNone/>
              <a:defRPr>
                <a:solidFill>
                  <a:schemeClr val="lt1"/>
                </a:solidFill>
              </a:defRPr>
            </a:lvl8pPr>
            <a:lvl9pPr lvl="8" algn="ctr">
              <a:spcBef>
                <a:spcPts val="500"/>
              </a:spcBef>
              <a:spcAft>
                <a:spcPts val="500"/>
              </a:spcAft>
              <a:buSzPts val="900"/>
              <a:buNone/>
              <a:defRPr>
                <a:solidFill>
                  <a:schemeClr val="lt1"/>
                </a:solidFill>
              </a:defRPr>
            </a:lvl9pPr>
          </a:lstStyle>
          <a:p/>
        </p:txBody>
      </p:sp>
      <p:sp>
        <p:nvSpPr>
          <p:cNvPr id="925" name="Google Shape;925;p164"/>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6" name="Google Shape;926;p164"/>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7" name="Google Shape;927;p164"/>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8" name="Shape 928"/>
        <p:cNvGrpSpPr/>
        <p:nvPr/>
      </p:nvGrpSpPr>
      <p:grpSpPr>
        <a:xfrm>
          <a:off x="0" y="0"/>
          <a:ext cx="0" cy="0"/>
          <a:chOff x="0" y="0"/>
          <a:chExt cx="0" cy="0"/>
        </a:xfrm>
      </p:grpSpPr>
      <p:sp>
        <p:nvSpPr>
          <p:cNvPr id="929" name="Google Shape;929;p165"/>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30" name="Google Shape;930;p165"/>
          <p:cNvSpPr txBox="1"/>
          <p:nvPr>
            <p:ph type="title"/>
          </p:nvPr>
        </p:nvSpPr>
        <p:spPr>
          <a:xfrm>
            <a:off x="607500" y="335391"/>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1" name="Google Shape;931;p165"/>
          <p:cNvSpPr txBox="1"/>
          <p:nvPr>
            <p:ph idx="1" type="body"/>
          </p:nvPr>
        </p:nvSpPr>
        <p:spPr>
          <a:xfrm>
            <a:off x="614034" y="1666715"/>
            <a:ext cx="7915931" cy="2727383"/>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32" name="Google Shape;932;p165"/>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3" name="Google Shape;933;p165"/>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4" name="Google Shape;934;p165"/>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5" name="Shape 935"/>
        <p:cNvGrpSpPr/>
        <p:nvPr/>
      </p:nvGrpSpPr>
      <p:grpSpPr>
        <a:xfrm>
          <a:off x="0" y="0"/>
          <a:ext cx="0" cy="0"/>
          <a:chOff x="0" y="0"/>
          <a:chExt cx="0" cy="0"/>
        </a:xfrm>
      </p:grpSpPr>
      <p:sp>
        <p:nvSpPr>
          <p:cNvPr id="936" name="Google Shape;936;p166"/>
          <p:cNvSpPr/>
          <p:nvPr/>
        </p:nvSpPr>
        <p:spPr>
          <a:xfrm>
            <a:off x="0" y="1"/>
            <a:ext cx="9144000" cy="3902869"/>
          </a:xfrm>
          <a:custGeom>
            <a:rect b="b" l="l" r="r" t="t"/>
            <a:pathLst>
              <a:path extrusionOk="0" h="3278" w="576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37" name="Google Shape;937;p166"/>
          <p:cNvSpPr txBox="1"/>
          <p:nvPr>
            <p:ph type="title"/>
          </p:nvPr>
        </p:nvSpPr>
        <p:spPr>
          <a:xfrm>
            <a:off x="607500" y="2213547"/>
            <a:ext cx="7921064" cy="1101600"/>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r">
              <a:spcBef>
                <a:spcPts val="0"/>
              </a:spcBef>
              <a:spcAft>
                <a:spcPts val="0"/>
              </a:spcAft>
              <a:buClr>
                <a:srgbClr val="FEFEFE"/>
              </a:buClr>
              <a:buSzPts val="3600"/>
              <a:buFont typeface="Century Gothic"/>
              <a:buNone/>
              <a:defRPr b="1" sz="36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8" name="Google Shape;938;p166"/>
          <p:cNvSpPr txBox="1"/>
          <p:nvPr>
            <p:ph idx="1" type="body"/>
          </p:nvPr>
        </p:nvSpPr>
        <p:spPr>
          <a:xfrm>
            <a:off x="607500" y="3960901"/>
            <a:ext cx="7921064" cy="325466"/>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Autofit/>
          </a:bodyPr>
          <a:lstStyle>
            <a:lvl1pPr indent="-228600" lvl="0" marL="457200" algn="r">
              <a:spcBef>
                <a:spcPts val="300"/>
              </a:spcBef>
              <a:spcAft>
                <a:spcPts val="0"/>
              </a:spcAft>
              <a:buSzPts val="1400"/>
              <a:buNone/>
              <a:defRPr sz="1400">
                <a:solidFill>
                  <a:schemeClr val="lt1"/>
                </a:solidFill>
              </a:defRPr>
            </a:lvl1pPr>
            <a:lvl2pPr indent="-228600" lvl="1" marL="914400" algn="l">
              <a:spcBef>
                <a:spcPts val="500"/>
              </a:spcBef>
              <a:spcAft>
                <a:spcPts val="0"/>
              </a:spcAft>
              <a:buSzPts val="1400"/>
              <a:buNone/>
              <a:defRPr sz="1400">
                <a:solidFill>
                  <a:schemeClr val="lt1"/>
                </a:solidFill>
              </a:defRPr>
            </a:lvl2pPr>
            <a:lvl3pPr indent="-228600" lvl="2" marL="1371600" algn="l">
              <a:spcBef>
                <a:spcPts val="500"/>
              </a:spcBef>
              <a:spcAft>
                <a:spcPts val="0"/>
              </a:spcAft>
              <a:buSzPts val="1200"/>
              <a:buNone/>
              <a:defRPr sz="1200">
                <a:solidFill>
                  <a:schemeClr val="lt1"/>
                </a:solidFill>
              </a:defRPr>
            </a:lvl3pPr>
            <a:lvl4pPr indent="-228600" lvl="3" marL="1828800" algn="l">
              <a:spcBef>
                <a:spcPts val="500"/>
              </a:spcBef>
              <a:spcAft>
                <a:spcPts val="0"/>
              </a:spcAft>
              <a:buSzPts val="1100"/>
              <a:buNone/>
              <a:defRPr sz="1100">
                <a:solidFill>
                  <a:schemeClr val="lt1"/>
                </a:solidFill>
              </a:defRPr>
            </a:lvl4pPr>
            <a:lvl5pPr indent="-228600" lvl="4" marL="2286000" algn="l">
              <a:spcBef>
                <a:spcPts val="500"/>
              </a:spcBef>
              <a:spcAft>
                <a:spcPts val="0"/>
              </a:spcAft>
              <a:buSzPts val="1100"/>
              <a:buNone/>
              <a:defRPr sz="1100">
                <a:solidFill>
                  <a:schemeClr val="lt1"/>
                </a:solidFill>
              </a:defRPr>
            </a:lvl5pPr>
            <a:lvl6pPr indent="-228600" lvl="5" marL="2743200" algn="l">
              <a:spcBef>
                <a:spcPts val="500"/>
              </a:spcBef>
              <a:spcAft>
                <a:spcPts val="0"/>
              </a:spcAft>
              <a:buSzPts val="1100"/>
              <a:buNone/>
              <a:defRPr sz="1100">
                <a:solidFill>
                  <a:schemeClr val="lt1"/>
                </a:solidFill>
              </a:defRPr>
            </a:lvl6pPr>
            <a:lvl7pPr indent="-228600" lvl="6" marL="3200400" algn="l">
              <a:spcBef>
                <a:spcPts val="500"/>
              </a:spcBef>
              <a:spcAft>
                <a:spcPts val="0"/>
              </a:spcAft>
              <a:buSzPts val="1100"/>
              <a:buNone/>
              <a:defRPr sz="1100">
                <a:solidFill>
                  <a:schemeClr val="lt1"/>
                </a:solidFill>
              </a:defRPr>
            </a:lvl7pPr>
            <a:lvl8pPr indent="-228600" lvl="7" marL="3657600" algn="l">
              <a:spcBef>
                <a:spcPts val="500"/>
              </a:spcBef>
              <a:spcAft>
                <a:spcPts val="0"/>
              </a:spcAft>
              <a:buSzPts val="1100"/>
              <a:buNone/>
              <a:defRPr sz="1100">
                <a:solidFill>
                  <a:schemeClr val="lt1"/>
                </a:solidFill>
              </a:defRPr>
            </a:lvl8pPr>
            <a:lvl9pPr indent="-228600" lvl="8" marL="4114800" algn="l">
              <a:spcBef>
                <a:spcPts val="500"/>
              </a:spcBef>
              <a:spcAft>
                <a:spcPts val="500"/>
              </a:spcAft>
              <a:buSzPts val="1100"/>
              <a:buNone/>
              <a:defRPr sz="1100">
                <a:solidFill>
                  <a:schemeClr val="lt1"/>
                </a:solidFill>
              </a:defRPr>
            </a:lvl9pPr>
          </a:lstStyle>
          <a:p/>
        </p:txBody>
      </p:sp>
      <p:sp>
        <p:nvSpPr>
          <p:cNvPr id="939" name="Google Shape;939;p166"/>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0" name="Google Shape;940;p166"/>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1" name="Google Shape;941;p166"/>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42" name="Shape 942"/>
        <p:cNvGrpSpPr/>
        <p:nvPr/>
      </p:nvGrpSpPr>
      <p:grpSpPr>
        <a:xfrm>
          <a:off x="0" y="0"/>
          <a:ext cx="0" cy="0"/>
          <a:chOff x="0" y="0"/>
          <a:chExt cx="0" cy="0"/>
        </a:xfrm>
      </p:grpSpPr>
      <p:sp>
        <p:nvSpPr>
          <p:cNvPr id="943" name="Google Shape;943;p167"/>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44" name="Google Shape;944;p167"/>
          <p:cNvSpPr txBox="1"/>
          <p:nvPr>
            <p:ph type="title"/>
          </p:nvPr>
        </p:nvSpPr>
        <p:spPr>
          <a:xfrm>
            <a:off x="607500" y="335391"/>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30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5" name="Google Shape;945;p167"/>
          <p:cNvSpPr txBox="1"/>
          <p:nvPr>
            <p:ph idx="1" type="body"/>
          </p:nvPr>
        </p:nvSpPr>
        <p:spPr>
          <a:xfrm>
            <a:off x="611046" y="1631156"/>
            <a:ext cx="3892393" cy="432197"/>
          </a:xfrm>
          <a:prstGeom prst="rect">
            <a:avLst/>
          </a:prstGeom>
          <a:noFill/>
          <a:ln>
            <a:noFill/>
          </a:ln>
          <a:effectLst>
            <a:outerShdw blurRad="50800">
              <a:srgbClr val="000000">
                <a:alpha val="40000"/>
              </a:srgbClr>
            </a:outerShdw>
          </a:effectLst>
        </p:spPr>
        <p:txBody>
          <a:bodyPr anchorCtr="0" anchor="b" bIns="34275" lIns="68575" spcFirstLastPara="1" rIns="68575" wrap="square" tIns="34275">
            <a:noAutofit/>
          </a:bodyPr>
          <a:lstStyle>
            <a:lvl1pPr indent="-228600" lvl="0" marL="457200" algn="ctr">
              <a:spcBef>
                <a:spcPts val="300"/>
              </a:spcBef>
              <a:spcAft>
                <a:spcPts val="0"/>
              </a:spcAft>
              <a:buSzPts val="1500"/>
              <a:buNone/>
              <a:defRPr b="0" sz="1500"/>
            </a:lvl1pPr>
            <a:lvl2pPr indent="-228600" lvl="1" marL="914400" algn="l">
              <a:spcBef>
                <a:spcPts val="500"/>
              </a:spcBef>
              <a:spcAft>
                <a:spcPts val="0"/>
              </a:spcAft>
              <a:buSzPts val="1500"/>
              <a:buNone/>
              <a:defRPr b="1" sz="1500"/>
            </a:lvl2pPr>
            <a:lvl3pPr indent="-228600" lvl="2" marL="1371600" algn="l">
              <a:spcBef>
                <a:spcPts val="500"/>
              </a:spcBef>
              <a:spcAft>
                <a:spcPts val="0"/>
              </a:spcAft>
              <a:buSzPts val="1400"/>
              <a:buNone/>
              <a:defRPr b="1" sz="1400"/>
            </a:lvl3pPr>
            <a:lvl4pPr indent="-228600" lvl="3" marL="1828800" algn="l">
              <a:spcBef>
                <a:spcPts val="500"/>
              </a:spcBef>
              <a:spcAft>
                <a:spcPts val="0"/>
              </a:spcAft>
              <a:buSzPts val="1200"/>
              <a:buNone/>
              <a:defRPr b="1" sz="1200"/>
            </a:lvl4pPr>
            <a:lvl5pPr indent="-228600" lvl="4" marL="2286000" algn="l">
              <a:spcBef>
                <a:spcPts val="500"/>
              </a:spcBef>
              <a:spcAft>
                <a:spcPts val="0"/>
              </a:spcAft>
              <a:buSzPts val="1200"/>
              <a:buNone/>
              <a:defRPr b="1" sz="1200"/>
            </a:lvl5pPr>
            <a:lvl6pPr indent="-228600" lvl="5" marL="2743200" algn="l">
              <a:spcBef>
                <a:spcPts val="500"/>
              </a:spcBef>
              <a:spcAft>
                <a:spcPts val="0"/>
              </a:spcAft>
              <a:buSzPts val="1200"/>
              <a:buNone/>
              <a:defRPr b="1" sz="1200"/>
            </a:lvl6pPr>
            <a:lvl7pPr indent="-228600" lvl="6" marL="3200400" algn="l">
              <a:spcBef>
                <a:spcPts val="500"/>
              </a:spcBef>
              <a:spcAft>
                <a:spcPts val="0"/>
              </a:spcAft>
              <a:buSzPts val="1200"/>
              <a:buNone/>
              <a:defRPr b="1" sz="1200"/>
            </a:lvl7pPr>
            <a:lvl8pPr indent="-228600" lvl="7" marL="3657600" algn="l">
              <a:spcBef>
                <a:spcPts val="500"/>
              </a:spcBef>
              <a:spcAft>
                <a:spcPts val="0"/>
              </a:spcAft>
              <a:buSzPts val="1200"/>
              <a:buNone/>
              <a:defRPr b="1" sz="1200"/>
            </a:lvl8pPr>
            <a:lvl9pPr indent="-228600" lvl="8" marL="4114800" algn="l">
              <a:spcBef>
                <a:spcPts val="500"/>
              </a:spcBef>
              <a:spcAft>
                <a:spcPts val="500"/>
              </a:spcAft>
              <a:buSzPts val="1200"/>
              <a:buNone/>
              <a:defRPr b="1" sz="1200"/>
            </a:lvl9pPr>
          </a:lstStyle>
          <a:p/>
        </p:txBody>
      </p:sp>
      <p:sp>
        <p:nvSpPr>
          <p:cNvPr id="946" name="Google Shape;946;p167"/>
          <p:cNvSpPr txBox="1"/>
          <p:nvPr>
            <p:ph idx="2" type="body"/>
          </p:nvPr>
        </p:nvSpPr>
        <p:spPr>
          <a:xfrm>
            <a:off x="611047" y="2063353"/>
            <a:ext cx="3892392" cy="2332435"/>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47" name="Google Shape;947;p167"/>
          <p:cNvSpPr txBox="1"/>
          <p:nvPr>
            <p:ph idx="3" type="body"/>
          </p:nvPr>
        </p:nvSpPr>
        <p:spPr>
          <a:xfrm>
            <a:off x="4640561" y="1631156"/>
            <a:ext cx="3895937" cy="432197"/>
          </a:xfrm>
          <a:prstGeom prst="rect">
            <a:avLst/>
          </a:prstGeom>
          <a:noFill/>
          <a:ln>
            <a:noFill/>
          </a:ln>
          <a:effectLst>
            <a:outerShdw blurRad="50800">
              <a:srgbClr val="000000">
                <a:alpha val="40000"/>
              </a:srgbClr>
            </a:outerShdw>
          </a:effectLst>
        </p:spPr>
        <p:txBody>
          <a:bodyPr anchorCtr="0" anchor="b" bIns="34275" lIns="68575" spcFirstLastPara="1" rIns="68575" wrap="square" tIns="34275">
            <a:noAutofit/>
          </a:bodyPr>
          <a:lstStyle>
            <a:lvl1pPr indent="-228600" lvl="0" marL="457200" algn="ctr">
              <a:spcBef>
                <a:spcPts val="300"/>
              </a:spcBef>
              <a:spcAft>
                <a:spcPts val="0"/>
              </a:spcAft>
              <a:buSzPts val="1500"/>
              <a:buNone/>
              <a:defRPr b="0" sz="1500"/>
            </a:lvl1pPr>
            <a:lvl2pPr indent="-228600" lvl="1" marL="914400" algn="l">
              <a:spcBef>
                <a:spcPts val="500"/>
              </a:spcBef>
              <a:spcAft>
                <a:spcPts val="0"/>
              </a:spcAft>
              <a:buSzPts val="1500"/>
              <a:buNone/>
              <a:defRPr b="1" sz="1500"/>
            </a:lvl2pPr>
            <a:lvl3pPr indent="-228600" lvl="2" marL="1371600" algn="l">
              <a:spcBef>
                <a:spcPts val="500"/>
              </a:spcBef>
              <a:spcAft>
                <a:spcPts val="0"/>
              </a:spcAft>
              <a:buSzPts val="1400"/>
              <a:buNone/>
              <a:defRPr b="1" sz="1400"/>
            </a:lvl3pPr>
            <a:lvl4pPr indent="-228600" lvl="3" marL="1828800" algn="l">
              <a:spcBef>
                <a:spcPts val="500"/>
              </a:spcBef>
              <a:spcAft>
                <a:spcPts val="0"/>
              </a:spcAft>
              <a:buSzPts val="1200"/>
              <a:buNone/>
              <a:defRPr b="1" sz="1200"/>
            </a:lvl4pPr>
            <a:lvl5pPr indent="-228600" lvl="4" marL="2286000" algn="l">
              <a:spcBef>
                <a:spcPts val="500"/>
              </a:spcBef>
              <a:spcAft>
                <a:spcPts val="0"/>
              </a:spcAft>
              <a:buSzPts val="1200"/>
              <a:buNone/>
              <a:defRPr b="1" sz="1200"/>
            </a:lvl5pPr>
            <a:lvl6pPr indent="-228600" lvl="5" marL="2743200" algn="l">
              <a:spcBef>
                <a:spcPts val="500"/>
              </a:spcBef>
              <a:spcAft>
                <a:spcPts val="0"/>
              </a:spcAft>
              <a:buSzPts val="1200"/>
              <a:buNone/>
              <a:defRPr b="1" sz="1200"/>
            </a:lvl6pPr>
            <a:lvl7pPr indent="-228600" lvl="6" marL="3200400" algn="l">
              <a:spcBef>
                <a:spcPts val="500"/>
              </a:spcBef>
              <a:spcAft>
                <a:spcPts val="0"/>
              </a:spcAft>
              <a:buSzPts val="1200"/>
              <a:buNone/>
              <a:defRPr b="1" sz="1200"/>
            </a:lvl7pPr>
            <a:lvl8pPr indent="-228600" lvl="7" marL="3657600" algn="l">
              <a:spcBef>
                <a:spcPts val="500"/>
              </a:spcBef>
              <a:spcAft>
                <a:spcPts val="0"/>
              </a:spcAft>
              <a:buSzPts val="1200"/>
              <a:buNone/>
              <a:defRPr b="1" sz="1200"/>
            </a:lvl8pPr>
            <a:lvl9pPr indent="-228600" lvl="8" marL="4114800" algn="l">
              <a:spcBef>
                <a:spcPts val="500"/>
              </a:spcBef>
              <a:spcAft>
                <a:spcPts val="500"/>
              </a:spcAft>
              <a:buSzPts val="1200"/>
              <a:buNone/>
              <a:defRPr b="1" sz="1200"/>
            </a:lvl9pPr>
          </a:lstStyle>
          <a:p/>
        </p:txBody>
      </p:sp>
      <p:sp>
        <p:nvSpPr>
          <p:cNvPr id="948" name="Google Shape;948;p167"/>
          <p:cNvSpPr txBox="1"/>
          <p:nvPr>
            <p:ph idx="4" type="body"/>
          </p:nvPr>
        </p:nvSpPr>
        <p:spPr>
          <a:xfrm>
            <a:off x="4640561" y="2063353"/>
            <a:ext cx="3895937" cy="2332435"/>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49" name="Google Shape;949;p167"/>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0" name="Google Shape;950;p167"/>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1" name="Google Shape;951;p167"/>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2" name="Shape 952"/>
        <p:cNvGrpSpPr/>
        <p:nvPr/>
      </p:nvGrpSpPr>
      <p:grpSpPr>
        <a:xfrm>
          <a:off x="0" y="0"/>
          <a:ext cx="0" cy="0"/>
          <a:chOff x="0" y="0"/>
          <a:chExt cx="0" cy="0"/>
        </a:xfrm>
      </p:grpSpPr>
      <p:sp>
        <p:nvSpPr>
          <p:cNvPr id="953" name="Google Shape;953;p168"/>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54" name="Google Shape;954;p168"/>
          <p:cNvSpPr txBox="1"/>
          <p:nvPr>
            <p:ph type="title"/>
          </p:nvPr>
        </p:nvSpPr>
        <p:spPr>
          <a:xfrm>
            <a:off x="607500" y="335391"/>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5" name="Google Shape;955;p168"/>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6" name="Google Shape;956;p168"/>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7" name="Google Shape;957;p168"/>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8" name="Shape 958"/>
        <p:cNvGrpSpPr/>
        <p:nvPr/>
      </p:nvGrpSpPr>
      <p:grpSpPr>
        <a:xfrm>
          <a:off x="0" y="0"/>
          <a:ext cx="0" cy="0"/>
          <a:chOff x="0" y="0"/>
          <a:chExt cx="0" cy="0"/>
        </a:xfrm>
      </p:grpSpPr>
      <p:sp>
        <p:nvSpPr>
          <p:cNvPr id="959" name="Google Shape;959;p169"/>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0" name="Google Shape;960;p169"/>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1" name="Google Shape;961;p169"/>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62" name="Shape 962"/>
        <p:cNvGrpSpPr/>
        <p:nvPr/>
      </p:nvGrpSpPr>
      <p:grpSpPr>
        <a:xfrm>
          <a:off x="0" y="0"/>
          <a:ext cx="0" cy="0"/>
          <a:chOff x="0" y="0"/>
          <a:chExt cx="0" cy="0"/>
        </a:xfrm>
      </p:grpSpPr>
      <p:sp>
        <p:nvSpPr>
          <p:cNvPr id="963" name="Google Shape;963;p170"/>
          <p:cNvSpPr/>
          <p:nvPr/>
        </p:nvSpPr>
        <p:spPr>
          <a:xfrm>
            <a:off x="804863" y="334565"/>
            <a:ext cx="2660650" cy="136098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64" name="Google Shape;964;p170"/>
          <p:cNvSpPr txBox="1"/>
          <p:nvPr>
            <p:ph type="title"/>
          </p:nvPr>
        </p:nvSpPr>
        <p:spPr>
          <a:xfrm>
            <a:off x="804863" y="334566"/>
            <a:ext cx="2660650" cy="1213797"/>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1500"/>
              <a:buFont typeface="Century Gothic"/>
              <a:buNone/>
              <a:defRPr b="1" sz="1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5" name="Google Shape;965;p170"/>
          <p:cNvSpPr txBox="1"/>
          <p:nvPr>
            <p:ph idx="1" type="body"/>
          </p:nvPr>
        </p:nvSpPr>
        <p:spPr>
          <a:xfrm>
            <a:off x="3641725" y="334566"/>
            <a:ext cx="4689475" cy="4061222"/>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66" name="Google Shape;966;p170"/>
          <p:cNvSpPr txBox="1"/>
          <p:nvPr>
            <p:ph idx="2" type="body"/>
          </p:nvPr>
        </p:nvSpPr>
        <p:spPr>
          <a:xfrm>
            <a:off x="804863" y="1695553"/>
            <a:ext cx="2660650" cy="2700233"/>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228600" lvl="0" marL="457200" algn="l">
              <a:spcBef>
                <a:spcPts val="200"/>
              </a:spcBef>
              <a:spcAft>
                <a:spcPts val="0"/>
              </a:spcAft>
              <a:buSzPts val="1100"/>
              <a:buNone/>
              <a:defRPr sz="1100"/>
            </a:lvl1pPr>
            <a:lvl2pPr indent="-228600" lvl="1" marL="914400" algn="l">
              <a:spcBef>
                <a:spcPts val="500"/>
              </a:spcBef>
              <a:spcAft>
                <a:spcPts val="0"/>
              </a:spcAft>
              <a:buSzPts val="900"/>
              <a:buNone/>
              <a:defRPr sz="900"/>
            </a:lvl2pPr>
            <a:lvl3pPr indent="-228600" lvl="2" marL="1371600" algn="l">
              <a:spcBef>
                <a:spcPts val="500"/>
              </a:spcBef>
              <a:spcAft>
                <a:spcPts val="0"/>
              </a:spcAft>
              <a:buSzPts val="800"/>
              <a:buNone/>
              <a:defRPr sz="800"/>
            </a:lvl3pPr>
            <a:lvl4pPr indent="-228600" lvl="3" marL="1828800" algn="l">
              <a:spcBef>
                <a:spcPts val="500"/>
              </a:spcBef>
              <a:spcAft>
                <a:spcPts val="0"/>
              </a:spcAft>
              <a:buSzPts val="700"/>
              <a:buNone/>
              <a:defRPr sz="700"/>
            </a:lvl4pPr>
            <a:lvl5pPr indent="-228600" lvl="4" marL="2286000" algn="l">
              <a:spcBef>
                <a:spcPts val="500"/>
              </a:spcBef>
              <a:spcAft>
                <a:spcPts val="0"/>
              </a:spcAft>
              <a:buSzPts val="700"/>
              <a:buNone/>
              <a:defRPr sz="700"/>
            </a:lvl5pPr>
            <a:lvl6pPr indent="-228600" lvl="5" marL="2743200" algn="l">
              <a:spcBef>
                <a:spcPts val="500"/>
              </a:spcBef>
              <a:spcAft>
                <a:spcPts val="0"/>
              </a:spcAft>
              <a:buSzPts val="700"/>
              <a:buNone/>
              <a:defRPr sz="700"/>
            </a:lvl6pPr>
            <a:lvl7pPr indent="-228600" lvl="6" marL="3200400" algn="l">
              <a:spcBef>
                <a:spcPts val="500"/>
              </a:spcBef>
              <a:spcAft>
                <a:spcPts val="0"/>
              </a:spcAft>
              <a:buSzPts val="700"/>
              <a:buNone/>
              <a:defRPr sz="700"/>
            </a:lvl7pPr>
            <a:lvl8pPr indent="-228600" lvl="7" marL="3657600" algn="l">
              <a:spcBef>
                <a:spcPts val="500"/>
              </a:spcBef>
              <a:spcAft>
                <a:spcPts val="0"/>
              </a:spcAft>
              <a:buSzPts val="700"/>
              <a:buNone/>
              <a:defRPr sz="700"/>
            </a:lvl8pPr>
            <a:lvl9pPr indent="-228600" lvl="8" marL="4114800" algn="l">
              <a:spcBef>
                <a:spcPts val="500"/>
              </a:spcBef>
              <a:spcAft>
                <a:spcPts val="500"/>
              </a:spcAft>
              <a:buSzPts val="700"/>
              <a:buNone/>
              <a:defRPr sz="700"/>
            </a:lvl9pPr>
          </a:lstStyle>
          <a:p/>
        </p:txBody>
      </p:sp>
      <p:sp>
        <p:nvSpPr>
          <p:cNvPr id="967" name="Google Shape;967;p170"/>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8" name="Google Shape;968;p170"/>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9" name="Google Shape;969;p170"/>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70" name="Shape 970"/>
        <p:cNvGrpSpPr/>
        <p:nvPr/>
      </p:nvGrpSpPr>
      <p:grpSpPr>
        <a:xfrm>
          <a:off x="0" y="0"/>
          <a:ext cx="0" cy="0"/>
          <a:chOff x="0" y="0"/>
          <a:chExt cx="0" cy="0"/>
        </a:xfrm>
      </p:grpSpPr>
      <p:sp>
        <p:nvSpPr>
          <p:cNvPr id="971" name="Google Shape;971;p171"/>
          <p:cNvSpPr txBox="1"/>
          <p:nvPr>
            <p:ph type="title"/>
          </p:nvPr>
        </p:nvSpPr>
        <p:spPr>
          <a:xfrm>
            <a:off x="611046" y="545641"/>
            <a:ext cx="3639741" cy="1212872"/>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rmAutofit/>
          </a:bodyPr>
          <a:lstStyle>
            <a:lvl1pPr lvl="0" algn="l">
              <a:spcBef>
                <a:spcPts val="0"/>
              </a:spcBef>
              <a:spcAft>
                <a:spcPts val="0"/>
              </a:spcAft>
              <a:buClr>
                <a:srgbClr val="FEFEFE"/>
              </a:buClr>
              <a:buSzPts val="1800"/>
              <a:buFont typeface="Century Gothic"/>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2" name="Google Shape;972;p171"/>
          <p:cNvSpPr/>
          <p:nvPr>
            <p:ph idx="2" type="pic"/>
          </p:nvPr>
        </p:nvSpPr>
        <p:spPr>
          <a:xfrm>
            <a:off x="4573588" y="0"/>
            <a:ext cx="4570412" cy="5143500"/>
          </a:xfrm>
          <a:prstGeom prst="rect">
            <a:avLst/>
          </a:prstGeom>
          <a:noFill/>
          <a:ln cap="flat" cmpd="sng" w="9525">
            <a:solidFill>
              <a:schemeClr val="lt2"/>
            </a:solidFill>
            <a:prstDash val="solid"/>
            <a:round/>
            <a:headEnd len="sm" w="sm" type="none"/>
            <a:tailEnd len="sm" w="sm" type="none"/>
          </a:ln>
        </p:spPr>
      </p:sp>
      <p:sp>
        <p:nvSpPr>
          <p:cNvPr id="973" name="Google Shape;973;p171"/>
          <p:cNvSpPr txBox="1"/>
          <p:nvPr>
            <p:ph idx="1" type="body"/>
          </p:nvPr>
        </p:nvSpPr>
        <p:spPr>
          <a:xfrm>
            <a:off x="611046" y="1758513"/>
            <a:ext cx="3639741" cy="2637274"/>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228600" lvl="0" marL="457200" algn="l">
              <a:spcBef>
                <a:spcPts val="200"/>
              </a:spcBef>
              <a:spcAft>
                <a:spcPts val="0"/>
              </a:spcAft>
              <a:buSzPts val="900"/>
              <a:buNone/>
              <a:defRPr sz="900"/>
            </a:lvl1pPr>
            <a:lvl2pPr indent="-228600" lvl="1" marL="914400" algn="l">
              <a:spcBef>
                <a:spcPts val="500"/>
              </a:spcBef>
              <a:spcAft>
                <a:spcPts val="0"/>
              </a:spcAft>
              <a:buSzPts val="900"/>
              <a:buNone/>
              <a:defRPr sz="900"/>
            </a:lvl2pPr>
            <a:lvl3pPr indent="-228600" lvl="2" marL="1371600" algn="l">
              <a:spcBef>
                <a:spcPts val="500"/>
              </a:spcBef>
              <a:spcAft>
                <a:spcPts val="0"/>
              </a:spcAft>
              <a:buSzPts val="800"/>
              <a:buNone/>
              <a:defRPr sz="800"/>
            </a:lvl3pPr>
            <a:lvl4pPr indent="-228600" lvl="3" marL="1828800" algn="l">
              <a:spcBef>
                <a:spcPts val="500"/>
              </a:spcBef>
              <a:spcAft>
                <a:spcPts val="0"/>
              </a:spcAft>
              <a:buSzPts val="700"/>
              <a:buNone/>
              <a:defRPr sz="700"/>
            </a:lvl4pPr>
            <a:lvl5pPr indent="-228600" lvl="4" marL="2286000" algn="l">
              <a:spcBef>
                <a:spcPts val="500"/>
              </a:spcBef>
              <a:spcAft>
                <a:spcPts val="0"/>
              </a:spcAft>
              <a:buSzPts val="700"/>
              <a:buNone/>
              <a:defRPr sz="700"/>
            </a:lvl5pPr>
            <a:lvl6pPr indent="-228600" lvl="5" marL="2743200" algn="l">
              <a:spcBef>
                <a:spcPts val="500"/>
              </a:spcBef>
              <a:spcAft>
                <a:spcPts val="0"/>
              </a:spcAft>
              <a:buSzPts val="700"/>
              <a:buNone/>
              <a:defRPr sz="700"/>
            </a:lvl6pPr>
            <a:lvl7pPr indent="-228600" lvl="6" marL="3200400" algn="l">
              <a:spcBef>
                <a:spcPts val="500"/>
              </a:spcBef>
              <a:spcAft>
                <a:spcPts val="0"/>
              </a:spcAft>
              <a:buSzPts val="700"/>
              <a:buNone/>
              <a:defRPr sz="700"/>
            </a:lvl7pPr>
            <a:lvl8pPr indent="-228600" lvl="7" marL="3657600" algn="l">
              <a:spcBef>
                <a:spcPts val="500"/>
              </a:spcBef>
              <a:spcAft>
                <a:spcPts val="0"/>
              </a:spcAft>
              <a:buSzPts val="700"/>
              <a:buNone/>
              <a:defRPr sz="700"/>
            </a:lvl8pPr>
            <a:lvl9pPr indent="-228600" lvl="8" marL="4114800" algn="l">
              <a:spcBef>
                <a:spcPts val="500"/>
              </a:spcBef>
              <a:spcAft>
                <a:spcPts val="500"/>
              </a:spcAft>
              <a:buSzPts val="700"/>
              <a:buNone/>
              <a:defRPr sz="700"/>
            </a:lvl9pPr>
          </a:lstStyle>
          <a:p/>
        </p:txBody>
      </p:sp>
      <p:sp>
        <p:nvSpPr>
          <p:cNvPr id="974" name="Google Shape;974;p171"/>
          <p:cNvSpPr txBox="1"/>
          <p:nvPr>
            <p:ph idx="10" type="dt"/>
          </p:nvPr>
        </p:nvSpPr>
        <p:spPr>
          <a:xfrm>
            <a:off x="2914357" y="4531022"/>
            <a:ext cx="73265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5" name="Google Shape;975;p171"/>
          <p:cNvSpPr txBox="1"/>
          <p:nvPr>
            <p:ph idx="11" type="ftr"/>
          </p:nvPr>
        </p:nvSpPr>
        <p:spPr>
          <a:xfrm>
            <a:off x="442797" y="4531022"/>
            <a:ext cx="247156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6" name="Google Shape;976;p171"/>
          <p:cNvSpPr txBox="1"/>
          <p:nvPr>
            <p:ph idx="12" type="sldNum"/>
          </p:nvPr>
        </p:nvSpPr>
        <p:spPr>
          <a:xfrm>
            <a:off x="3647017"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977" name="Shape 977"/>
        <p:cNvGrpSpPr/>
        <p:nvPr/>
      </p:nvGrpSpPr>
      <p:grpSpPr>
        <a:xfrm>
          <a:off x="0" y="0"/>
          <a:ext cx="0" cy="0"/>
          <a:chOff x="0" y="0"/>
          <a:chExt cx="0" cy="0"/>
        </a:xfrm>
      </p:grpSpPr>
      <p:sp>
        <p:nvSpPr>
          <p:cNvPr id="978" name="Google Shape;978;p172"/>
          <p:cNvSpPr txBox="1"/>
          <p:nvPr>
            <p:ph type="title"/>
          </p:nvPr>
        </p:nvSpPr>
        <p:spPr>
          <a:xfrm>
            <a:off x="607500" y="3600450"/>
            <a:ext cx="7921064" cy="425054"/>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rmAutofit/>
          </a:bodyPr>
          <a:lstStyle>
            <a:lvl1pPr lvl="0" algn="l">
              <a:spcBef>
                <a:spcPts val="0"/>
              </a:spcBef>
              <a:spcAft>
                <a:spcPts val="0"/>
              </a:spcAft>
              <a:buClr>
                <a:srgbClr val="FEFEFE"/>
              </a:buClr>
              <a:buSzPts val="1800"/>
              <a:buFont typeface="Century Gothic"/>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9" name="Google Shape;979;p172"/>
          <p:cNvSpPr/>
          <p:nvPr>
            <p:ph idx="2" type="pic"/>
          </p:nvPr>
        </p:nvSpPr>
        <p:spPr>
          <a:xfrm>
            <a:off x="0" y="0"/>
            <a:ext cx="9144000" cy="3600450"/>
          </a:xfrm>
          <a:prstGeom prst="rect">
            <a:avLst/>
          </a:prstGeom>
          <a:noFill/>
          <a:ln cap="rnd" cmpd="sng" w="9525">
            <a:solidFill>
              <a:schemeClr val="lt2"/>
            </a:solidFill>
            <a:prstDash val="solid"/>
            <a:round/>
            <a:headEnd len="sm" w="sm" type="none"/>
            <a:tailEnd len="sm" w="sm" type="none"/>
          </a:ln>
          <a:effectLst>
            <a:outerShdw blurRad="50800">
              <a:srgbClr val="000000">
                <a:alpha val="40000"/>
              </a:srgbClr>
            </a:outerShdw>
          </a:effectLst>
        </p:spPr>
      </p:sp>
      <p:sp>
        <p:nvSpPr>
          <p:cNvPr id="980" name="Google Shape;980;p172"/>
          <p:cNvSpPr txBox="1"/>
          <p:nvPr>
            <p:ph idx="1" type="body"/>
          </p:nvPr>
        </p:nvSpPr>
        <p:spPr>
          <a:xfrm>
            <a:off x="607500" y="4025503"/>
            <a:ext cx="7921064" cy="370284"/>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228600" lvl="0" marL="457200" algn="l">
              <a:spcBef>
                <a:spcPts val="200"/>
              </a:spcBef>
              <a:spcAft>
                <a:spcPts val="0"/>
              </a:spcAft>
              <a:buSzPts val="900"/>
              <a:buNone/>
              <a:defRPr sz="900"/>
            </a:lvl1pPr>
            <a:lvl2pPr indent="-228600" lvl="1" marL="914400" algn="l">
              <a:spcBef>
                <a:spcPts val="500"/>
              </a:spcBef>
              <a:spcAft>
                <a:spcPts val="0"/>
              </a:spcAft>
              <a:buSzPts val="900"/>
              <a:buNone/>
              <a:defRPr sz="900"/>
            </a:lvl2pPr>
            <a:lvl3pPr indent="-228600" lvl="2" marL="1371600" algn="l">
              <a:spcBef>
                <a:spcPts val="500"/>
              </a:spcBef>
              <a:spcAft>
                <a:spcPts val="0"/>
              </a:spcAft>
              <a:buSzPts val="800"/>
              <a:buNone/>
              <a:defRPr sz="800"/>
            </a:lvl3pPr>
            <a:lvl4pPr indent="-228600" lvl="3" marL="1828800" algn="l">
              <a:spcBef>
                <a:spcPts val="500"/>
              </a:spcBef>
              <a:spcAft>
                <a:spcPts val="0"/>
              </a:spcAft>
              <a:buSzPts val="700"/>
              <a:buNone/>
              <a:defRPr sz="700"/>
            </a:lvl4pPr>
            <a:lvl5pPr indent="-228600" lvl="4" marL="2286000" algn="l">
              <a:spcBef>
                <a:spcPts val="500"/>
              </a:spcBef>
              <a:spcAft>
                <a:spcPts val="0"/>
              </a:spcAft>
              <a:buSzPts val="700"/>
              <a:buNone/>
              <a:defRPr sz="700"/>
            </a:lvl5pPr>
            <a:lvl6pPr indent="-228600" lvl="5" marL="2743200" algn="l">
              <a:spcBef>
                <a:spcPts val="500"/>
              </a:spcBef>
              <a:spcAft>
                <a:spcPts val="0"/>
              </a:spcAft>
              <a:buSzPts val="700"/>
              <a:buNone/>
              <a:defRPr sz="700"/>
            </a:lvl6pPr>
            <a:lvl7pPr indent="-228600" lvl="6" marL="3200400" algn="l">
              <a:spcBef>
                <a:spcPts val="500"/>
              </a:spcBef>
              <a:spcAft>
                <a:spcPts val="0"/>
              </a:spcAft>
              <a:buSzPts val="700"/>
              <a:buNone/>
              <a:defRPr sz="700"/>
            </a:lvl7pPr>
            <a:lvl8pPr indent="-228600" lvl="7" marL="3657600" algn="l">
              <a:spcBef>
                <a:spcPts val="500"/>
              </a:spcBef>
              <a:spcAft>
                <a:spcPts val="0"/>
              </a:spcAft>
              <a:buSzPts val="700"/>
              <a:buNone/>
              <a:defRPr sz="700"/>
            </a:lvl8pPr>
            <a:lvl9pPr indent="-228600" lvl="8" marL="4114800" algn="l">
              <a:spcBef>
                <a:spcPts val="500"/>
              </a:spcBef>
              <a:spcAft>
                <a:spcPts val="500"/>
              </a:spcAft>
              <a:buSzPts val="700"/>
              <a:buNone/>
              <a:defRPr sz="700"/>
            </a:lvl9pPr>
          </a:lstStyle>
          <a:p/>
        </p:txBody>
      </p:sp>
      <p:sp>
        <p:nvSpPr>
          <p:cNvPr id="981" name="Google Shape;981;p172"/>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2" name="Google Shape;982;p172"/>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3" name="Google Shape;983;p172"/>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84" name="Shape 984"/>
        <p:cNvGrpSpPr/>
        <p:nvPr/>
      </p:nvGrpSpPr>
      <p:grpSpPr>
        <a:xfrm>
          <a:off x="0" y="0"/>
          <a:ext cx="0" cy="0"/>
          <a:chOff x="0" y="0"/>
          <a:chExt cx="0" cy="0"/>
        </a:xfrm>
      </p:grpSpPr>
      <p:sp>
        <p:nvSpPr>
          <p:cNvPr id="985" name="Google Shape;985;p173"/>
          <p:cNvSpPr/>
          <p:nvPr/>
        </p:nvSpPr>
        <p:spPr>
          <a:xfrm>
            <a:off x="473773" y="811092"/>
            <a:ext cx="4749312" cy="2429391"/>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86" name="Google Shape;986;p173"/>
          <p:cNvSpPr txBox="1"/>
          <p:nvPr>
            <p:ph type="title"/>
          </p:nvPr>
        </p:nvSpPr>
        <p:spPr>
          <a:xfrm>
            <a:off x="638239" y="928876"/>
            <a:ext cx="4420380" cy="1984434"/>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3200"/>
              <a:buFont typeface="Century Gothic"/>
              <a:buNone/>
              <a:defRPr b="1" sz="32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7" name="Google Shape;987;p173"/>
          <p:cNvSpPr txBox="1"/>
          <p:nvPr>
            <p:ph idx="1" type="body"/>
          </p:nvPr>
        </p:nvSpPr>
        <p:spPr>
          <a:xfrm>
            <a:off x="639892" y="3332760"/>
            <a:ext cx="4418727" cy="534931"/>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Autofit/>
          </a:bodyPr>
          <a:lstStyle>
            <a:lvl1pPr indent="-228600" lvl="0" marL="457200" algn="l">
              <a:spcBef>
                <a:spcPts val="300"/>
              </a:spcBef>
              <a:spcAft>
                <a:spcPts val="0"/>
              </a:spcAft>
              <a:buSzPts val="1400"/>
              <a:buNone/>
              <a:defRPr sz="1400">
                <a:solidFill>
                  <a:schemeClr val="lt1"/>
                </a:solidFill>
              </a:defRPr>
            </a:lvl1pPr>
            <a:lvl2pPr indent="-228600" lvl="1" marL="914400" algn="l">
              <a:spcBef>
                <a:spcPts val="500"/>
              </a:spcBef>
              <a:spcAft>
                <a:spcPts val="0"/>
              </a:spcAft>
              <a:buSzPts val="1400"/>
              <a:buNone/>
              <a:defRPr sz="1400">
                <a:solidFill>
                  <a:schemeClr val="lt1"/>
                </a:solidFill>
              </a:defRPr>
            </a:lvl2pPr>
            <a:lvl3pPr indent="-228600" lvl="2" marL="1371600" algn="l">
              <a:spcBef>
                <a:spcPts val="500"/>
              </a:spcBef>
              <a:spcAft>
                <a:spcPts val="0"/>
              </a:spcAft>
              <a:buSzPts val="1200"/>
              <a:buNone/>
              <a:defRPr sz="1200">
                <a:solidFill>
                  <a:schemeClr val="lt1"/>
                </a:solidFill>
              </a:defRPr>
            </a:lvl3pPr>
            <a:lvl4pPr indent="-228600" lvl="3" marL="1828800" algn="l">
              <a:spcBef>
                <a:spcPts val="500"/>
              </a:spcBef>
              <a:spcAft>
                <a:spcPts val="0"/>
              </a:spcAft>
              <a:buSzPts val="1100"/>
              <a:buNone/>
              <a:defRPr sz="1100">
                <a:solidFill>
                  <a:schemeClr val="lt1"/>
                </a:solidFill>
              </a:defRPr>
            </a:lvl4pPr>
            <a:lvl5pPr indent="-228600" lvl="4" marL="2286000" algn="l">
              <a:spcBef>
                <a:spcPts val="500"/>
              </a:spcBef>
              <a:spcAft>
                <a:spcPts val="0"/>
              </a:spcAft>
              <a:buSzPts val="1100"/>
              <a:buNone/>
              <a:defRPr sz="1100">
                <a:solidFill>
                  <a:schemeClr val="lt1"/>
                </a:solidFill>
              </a:defRPr>
            </a:lvl5pPr>
            <a:lvl6pPr indent="-228600" lvl="5" marL="2743200" algn="l">
              <a:spcBef>
                <a:spcPts val="500"/>
              </a:spcBef>
              <a:spcAft>
                <a:spcPts val="0"/>
              </a:spcAft>
              <a:buSzPts val="1100"/>
              <a:buNone/>
              <a:defRPr sz="1100">
                <a:solidFill>
                  <a:schemeClr val="lt1"/>
                </a:solidFill>
              </a:defRPr>
            </a:lvl6pPr>
            <a:lvl7pPr indent="-228600" lvl="6" marL="3200400" algn="l">
              <a:spcBef>
                <a:spcPts val="500"/>
              </a:spcBef>
              <a:spcAft>
                <a:spcPts val="0"/>
              </a:spcAft>
              <a:buSzPts val="1100"/>
              <a:buNone/>
              <a:defRPr sz="1100">
                <a:solidFill>
                  <a:schemeClr val="lt1"/>
                </a:solidFill>
              </a:defRPr>
            </a:lvl7pPr>
            <a:lvl8pPr indent="-228600" lvl="7" marL="3657600" algn="l">
              <a:spcBef>
                <a:spcPts val="500"/>
              </a:spcBef>
              <a:spcAft>
                <a:spcPts val="0"/>
              </a:spcAft>
              <a:buSzPts val="1100"/>
              <a:buNone/>
              <a:defRPr sz="1100">
                <a:solidFill>
                  <a:schemeClr val="lt1"/>
                </a:solidFill>
              </a:defRPr>
            </a:lvl8pPr>
            <a:lvl9pPr indent="-228600" lvl="8" marL="4114800" algn="l">
              <a:spcBef>
                <a:spcPts val="500"/>
              </a:spcBef>
              <a:spcAft>
                <a:spcPts val="500"/>
              </a:spcAft>
              <a:buSzPts val="1100"/>
              <a:buNone/>
              <a:defRPr sz="1100">
                <a:solidFill>
                  <a:schemeClr val="lt1"/>
                </a:solidFill>
              </a:defRPr>
            </a:lvl9pPr>
          </a:lstStyle>
          <a:p/>
        </p:txBody>
      </p:sp>
      <p:sp>
        <p:nvSpPr>
          <p:cNvPr id="988" name="Google Shape;988;p173"/>
          <p:cNvSpPr txBox="1"/>
          <p:nvPr>
            <p:ph idx="2" type="body"/>
          </p:nvPr>
        </p:nvSpPr>
        <p:spPr>
          <a:xfrm>
            <a:off x="5680982" y="811092"/>
            <a:ext cx="2857501" cy="3056599"/>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228600" lvl="0" marL="457200" algn="l">
              <a:spcBef>
                <a:spcPts val="300"/>
              </a:spcBef>
              <a:spcAft>
                <a:spcPts val="0"/>
              </a:spcAft>
              <a:buSzPts val="1400"/>
              <a:buFont typeface="Century Gothic"/>
              <a:buNone/>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89" name="Google Shape;989;p173"/>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0" name="Google Shape;990;p173"/>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1" name="Google Shape;991;p173"/>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92" name="Shape 992"/>
        <p:cNvGrpSpPr/>
        <p:nvPr/>
      </p:nvGrpSpPr>
      <p:grpSpPr>
        <a:xfrm>
          <a:off x="0" y="0"/>
          <a:ext cx="0" cy="0"/>
          <a:chOff x="0" y="0"/>
          <a:chExt cx="0" cy="0"/>
        </a:xfrm>
      </p:grpSpPr>
      <p:sp>
        <p:nvSpPr>
          <p:cNvPr id="993" name="Google Shape;993;p174"/>
          <p:cNvSpPr/>
          <p:nvPr/>
        </p:nvSpPr>
        <p:spPr>
          <a:xfrm>
            <a:off x="855663" y="1714939"/>
            <a:ext cx="3671336" cy="1877979"/>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94" name="Google Shape;994;p174"/>
          <p:cNvSpPr txBox="1"/>
          <p:nvPr>
            <p:ph type="title"/>
          </p:nvPr>
        </p:nvSpPr>
        <p:spPr>
          <a:xfrm>
            <a:off x="1017817" y="1826968"/>
            <a:ext cx="3286891" cy="1505842"/>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2400"/>
              <a:buFont typeface="Century Gothic"/>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5" name="Google Shape;995;p174"/>
          <p:cNvSpPr txBox="1"/>
          <p:nvPr>
            <p:ph idx="1" type="body"/>
          </p:nvPr>
        </p:nvSpPr>
        <p:spPr>
          <a:xfrm>
            <a:off x="4617000" y="1714500"/>
            <a:ext cx="3660225" cy="1721644"/>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228600" lvl="0" marL="457200" algn="l">
              <a:spcBef>
                <a:spcPts val="300"/>
              </a:spcBef>
              <a:spcAft>
                <a:spcPts val="0"/>
              </a:spcAft>
              <a:buSzPts val="1400"/>
              <a:buFont typeface="Century Gothic"/>
              <a:buNone/>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996" name="Google Shape;996;p174"/>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7" name="Google Shape;997;p174"/>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8" name="Google Shape;998;p174"/>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99" name="Shape 999"/>
        <p:cNvGrpSpPr/>
        <p:nvPr/>
      </p:nvGrpSpPr>
      <p:grpSpPr>
        <a:xfrm>
          <a:off x="0" y="0"/>
          <a:ext cx="0" cy="0"/>
          <a:chOff x="0" y="0"/>
          <a:chExt cx="0" cy="0"/>
        </a:xfrm>
      </p:grpSpPr>
      <p:sp>
        <p:nvSpPr>
          <p:cNvPr id="1000" name="Google Shape;1000;p175"/>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001" name="Google Shape;1001;p175"/>
          <p:cNvSpPr txBox="1"/>
          <p:nvPr>
            <p:ph type="title"/>
          </p:nvPr>
        </p:nvSpPr>
        <p:spPr>
          <a:xfrm>
            <a:off x="607500" y="335391"/>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2" name="Google Shape;1002;p175"/>
          <p:cNvSpPr txBox="1"/>
          <p:nvPr>
            <p:ph idx="1" type="body"/>
          </p:nvPr>
        </p:nvSpPr>
        <p:spPr>
          <a:xfrm rot="5400000">
            <a:off x="3190833" y="-945032"/>
            <a:ext cx="2755798" cy="7922464"/>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1003" name="Google Shape;1003;p175"/>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4" name="Google Shape;1004;p175"/>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5" name="Google Shape;1005;p175"/>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 name="Shape 91"/>
        <p:cNvGrpSpPr/>
        <p:nvPr/>
      </p:nvGrpSpPr>
      <p:grpSpPr>
        <a:xfrm>
          <a:off x="0" y="0"/>
          <a:ext cx="0" cy="0"/>
          <a:chOff x="0" y="0"/>
          <a:chExt cx="0" cy="0"/>
        </a:xfrm>
      </p:grpSpPr>
      <p:sp>
        <p:nvSpPr>
          <p:cNvPr id="92" name="Google Shape;92;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19"/>
          <p:cNvGrpSpPr/>
          <p:nvPr/>
        </p:nvGrpSpPr>
        <p:grpSpPr>
          <a:xfrm>
            <a:off x="830392" y="1191256"/>
            <a:ext cx="745763" cy="45826"/>
            <a:chOff x="4580561" y="2589004"/>
            <a:chExt cx="1064464" cy="25200"/>
          </a:xfrm>
        </p:grpSpPr>
        <p:sp>
          <p:nvSpPr>
            <p:cNvPr id="94" name="Google Shape;94;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7" name="Google Shape;97;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8" name="Google Shape;98;p1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6" name="Shape 1006"/>
        <p:cNvGrpSpPr/>
        <p:nvPr/>
      </p:nvGrpSpPr>
      <p:grpSpPr>
        <a:xfrm>
          <a:off x="0" y="0"/>
          <a:ext cx="0" cy="0"/>
          <a:chOff x="0" y="0"/>
          <a:chExt cx="0" cy="0"/>
        </a:xfrm>
      </p:grpSpPr>
      <p:sp>
        <p:nvSpPr>
          <p:cNvPr id="1007" name="Google Shape;1007;p176"/>
          <p:cNvSpPr/>
          <p:nvPr/>
        </p:nvSpPr>
        <p:spPr>
          <a:xfrm>
            <a:off x="5752238" y="334567"/>
            <a:ext cx="3391762" cy="406122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008" name="Google Shape;1008;p176"/>
          <p:cNvSpPr txBox="1"/>
          <p:nvPr>
            <p:ph type="title"/>
          </p:nvPr>
        </p:nvSpPr>
        <p:spPr>
          <a:xfrm rot="5400000">
            <a:off x="5147652" y="1429631"/>
            <a:ext cx="3851099" cy="1871093"/>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algn="l">
              <a:spcBef>
                <a:spcPts val="0"/>
              </a:spcBef>
              <a:spcAft>
                <a:spcPts val="0"/>
              </a:spcAft>
              <a:buClr>
                <a:srgbClr val="FEFEFE"/>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9" name="Google Shape;1009;p176"/>
          <p:cNvSpPr txBox="1"/>
          <p:nvPr>
            <p:ph idx="1" type="body"/>
          </p:nvPr>
        </p:nvSpPr>
        <p:spPr>
          <a:xfrm rot="5400000">
            <a:off x="1056218" y="-114150"/>
            <a:ext cx="4061222" cy="4958655"/>
          </a:xfrm>
          <a:prstGeom prst="rect">
            <a:avLst/>
          </a:prstGeom>
          <a:noFill/>
          <a:ln>
            <a:noFill/>
          </a:ln>
          <a:effectLst>
            <a:outerShdw blurRad="50800">
              <a:srgbClr val="000000">
                <a:alpha val="40000"/>
              </a:srgbClr>
            </a:outerShdw>
          </a:effectLst>
        </p:spPr>
        <p:txBody>
          <a:bodyPr anchorCtr="0" anchor="t"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500"/>
              </a:spcBef>
              <a:spcAft>
                <a:spcPts val="0"/>
              </a:spcAft>
              <a:buSzPts val="1400"/>
              <a:buChar char="🞆"/>
              <a:defRPr/>
            </a:lvl2pPr>
            <a:lvl3pPr indent="-317500" lvl="2" marL="1371600" algn="l">
              <a:spcBef>
                <a:spcPts val="500"/>
              </a:spcBef>
              <a:spcAft>
                <a:spcPts val="0"/>
              </a:spcAft>
              <a:buSzPts val="1400"/>
              <a:buChar char="🞆"/>
              <a:defRPr/>
            </a:lvl3pPr>
            <a:lvl4pPr indent="-317500" lvl="3" marL="1828800" algn="l">
              <a:spcBef>
                <a:spcPts val="500"/>
              </a:spcBef>
              <a:spcAft>
                <a:spcPts val="0"/>
              </a:spcAft>
              <a:buSzPts val="1400"/>
              <a:buChar char="🞆"/>
              <a:defRPr/>
            </a:lvl4pPr>
            <a:lvl5pPr indent="-317500" lvl="4" marL="2286000" algn="l">
              <a:spcBef>
                <a:spcPts val="500"/>
              </a:spcBef>
              <a:spcAft>
                <a:spcPts val="0"/>
              </a:spcAft>
              <a:buSzPts val="1400"/>
              <a:buChar char="🞆"/>
              <a:defRPr/>
            </a:lvl5pPr>
            <a:lvl6pPr indent="-317500" lvl="5" marL="2743200" algn="l">
              <a:spcBef>
                <a:spcPts val="500"/>
              </a:spcBef>
              <a:spcAft>
                <a:spcPts val="0"/>
              </a:spcAft>
              <a:buSzPts val="1400"/>
              <a:buChar char="🞆"/>
              <a:defRPr/>
            </a:lvl6pPr>
            <a:lvl7pPr indent="-317500" lvl="6" marL="3200400" algn="l">
              <a:spcBef>
                <a:spcPts val="500"/>
              </a:spcBef>
              <a:spcAft>
                <a:spcPts val="0"/>
              </a:spcAft>
              <a:buSzPts val="1400"/>
              <a:buChar char="🞆"/>
              <a:defRPr/>
            </a:lvl7pPr>
            <a:lvl8pPr indent="-317500" lvl="7" marL="3657600" algn="l">
              <a:spcBef>
                <a:spcPts val="500"/>
              </a:spcBef>
              <a:spcAft>
                <a:spcPts val="0"/>
              </a:spcAft>
              <a:buSzPts val="1400"/>
              <a:buChar char="🞆"/>
              <a:defRPr/>
            </a:lvl8pPr>
            <a:lvl9pPr indent="-317500" lvl="8" marL="4114800" algn="l">
              <a:spcBef>
                <a:spcPts val="500"/>
              </a:spcBef>
              <a:spcAft>
                <a:spcPts val="500"/>
              </a:spcAft>
              <a:buSzPts val="1400"/>
              <a:buChar char="🞆"/>
              <a:defRPr/>
            </a:lvl9pPr>
          </a:lstStyle>
          <a:p/>
        </p:txBody>
      </p:sp>
      <p:sp>
        <p:nvSpPr>
          <p:cNvPr id="1010" name="Google Shape;1010;p176"/>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1" name="Google Shape;1011;p176"/>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2" name="Google Shape;1012;p176"/>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rgbClr val="152E5F"/>
        </a:solidFill>
      </p:bgPr>
    </p:bg>
    <p:spTree>
      <p:nvGrpSpPr>
        <p:cNvPr id="1019" name="Shape 1019"/>
        <p:cNvGrpSpPr/>
        <p:nvPr/>
      </p:nvGrpSpPr>
      <p:grpSpPr>
        <a:xfrm>
          <a:off x="0" y="0"/>
          <a:ext cx="0" cy="0"/>
          <a:chOff x="0" y="0"/>
          <a:chExt cx="0" cy="0"/>
        </a:xfrm>
      </p:grpSpPr>
      <p:grpSp>
        <p:nvGrpSpPr>
          <p:cNvPr id="1020" name="Google Shape;1020;p178"/>
          <p:cNvGrpSpPr/>
          <p:nvPr/>
        </p:nvGrpSpPr>
        <p:grpSpPr>
          <a:xfrm>
            <a:off x="-642946" y="0"/>
            <a:ext cx="10276285" cy="5143501"/>
            <a:chOff x="0" y="0"/>
            <a:chExt cx="13701714" cy="6858002"/>
          </a:xfrm>
        </p:grpSpPr>
        <p:pic>
          <p:nvPicPr>
            <p:cNvPr descr="Shape&#10;&#10;Description automatically generated" id="1021" name="Google Shape;1021;p178"/>
            <p:cNvPicPr preferRelativeResize="0"/>
            <p:nvPr/>
          </p:nvPicPr>
          <p:blipFill rotWithShape="1">
            <a:blip r:embed="rId2">
              <a:alphaModFix/>
            </a:blip>
            <a:srcRect b="0" l="0" r="0" t="0"/>
            <a:stretch/>
          </p:blipFill>
          <p:spPr>
            <a:xfrm>
              <a:off x="0" y="0"/>
              <a:ext cx="6858002" cy="6858002"/>
            </a:xfrm>
            <a:prstGeom prst="rect">
              <a:avLst/>
            </a:prstGeom>
            <a:noFill/>
            <a:ln>
              <a:noFill/>
            </a:ln>
          </p:spPr>
        </p:pic>
        <p:pic>
          <p:nvPicPr>
            <p:cNvPr descr="Shape&#10;&#10;Description automatically generated" id="1022" name="Google Shape;1022;p178"/>
            <p:cNvPicPr preferRelativeResize="0"/>
            <p:nvPr/>
          </p:nvPicPr>
          <p:blipFill rotWithShape="1">
            <a:blip r:embed="rId2">
              <a:alphaModFix/>
            </a:blip>
            <a:srcRect b="0" l="0" r="0" t="0"/>
            <a:stretch/>
          </p:blipFill>
          <p:spPr>
            <a:xfrm>
              <a:off x="6843712" y="0"/>
              <a:ext cx="6858002" cy="6858002"/>
            </a:xfrm>
            <a:prstGeom prst="rect">
              <a:avLst/>
            </a:prstGeom>
            <a:noFill/>
            <a:ln>
              <a:noFill/>
            </a:ln>
          </p:spPr>
        </p:pic>
      </p:grpSp>
      <p:sp>
        <p:nvSpPr>
          <p:cNvPr id="1023" name="Google Shape;1023;p178"/>
          <p:cNvSpPr/>
          <p:nvPr/>
        </p:nvSpPr>
        <p:spPr>
          <a:xfrm>
            <a:off x="-515941" y="-863263"/>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152E5F">
              <a:alpha val="7882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4" name="Google Shape;1024;p178"/>
          <p:cNvSpPr txBox="1"/>
          <p:nvPr>
            <p:ph idx="1" type="body"/>
          </p:nvPr>
        </p:nvSpPr>
        <p:spPr>
          <a:xfrm>
            <a:off x="6547250" y="3859148"/>
            <a:ext cx="2379000" cy="5931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rgbClr val="D8ECFA"/>
              </a:buClr>
              <a:buSzPts val="1400"/>
              <a:buNone/>
              <a:defRPr sz="1400">
                <a:solidFill>
                  <a:srgbClr val="D8ECFA"/>
                </a:solidFill>
                <a:latin typeface="Calibri"/>
                <a:ea typeface="Calibri"/>
                <a:cs typeface="Calibri"/>
                <a:sym typeface="Calibri"/>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25" name="Google Shape;1025;p178"/>
          <p:cNvSpPr txBox="1"/>
          <p:nvPr>
            <p:ph idx="2" type="body"/>
          </p:nvPr>
        </p:nvSpPr>
        <p:spPr>
          <a:xfrm>
            <a:off x="274473" y="1637270"/>
            <a:ext cx="7236600" cy="13491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4500"/>
              <a:buNone/>
              <a:defRPr b="1" i="0" sz="4500">
                <a:solidFill>
                  <a:schemeClr val="lt1"/>
                </a:solidFill>
                <a:latin typeface="Calibri"/>
                <a:ea typeface="Calibri"/>
                <a:cs typeface="Calibri"/>
                <a:sym typeface="Calibri"/>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26" name="Google Shape;1026;p178"/>
          <p:cNvSpPr txBox="1"/>
          <p:nvPr>
            <p:ph idx="3" type="body"/>
          </p:nvPr>
        </p:nvSpPr>
        <p:spPr>
          <a:xfrm>
            <a:off x="6547250" y="4639607"/>
            <a:ext cx="2379000" cy="2973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rgbClr val="D8ECFA"/>
              </a:buClr>
              <a:buSzPts val="1400"/>
              <a:buNone/>
              <a:defRPr sz="1400">
                <a:solidFill>
                  <a:srgbClr val="D8ECFA"/>
                </a:solidFill>
                <a:latin typeface="Calibri"/>
                <a:ea typeface="Calibri"/>
                <a:cs typeface="Calibri"/>
                <a:sym typeface="Calibri"/>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027" name="Google Shape;1027;p178"/>
          <p:cNvPicPr preferRelativeResize="0"/>
          <p:nvPr/>
        </p:nvPicPr>
        <p:blipFill rotWithShape="1">
          <a:blip r:embed="rId3">
            <a:alphaModFix/>
          </a:blip>
          <a:srcRect b="0" l="0" r="0" t="0"/>
          <a:stretch/>
        </p:blipFill>
        <p:spPr>
          <a:xfrm>
            <a:off x="403060" y="467965"/>
            <a:ext cx="1463805" cy="593114"/>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k Blue Section w/Background">
  <p:cSld name="3_Dk Blue Section w/Background">
    <p:bg>
      <p:bgPr>
        <a:solidFill>
          <a:schemeClr val="lt1"/>
        </a:solidFill>
      </p:bgPr>
    </p:bg>
    <p:spTree>
      <p:nvGrpSpPr>
        <p:cNvPr id="1028" name="Shape 1028"/>
        <p:cNvGrpSpPr/>
        <p:nvPr/>
      </p:nvGrpSpPr>
      <p:grpSpPr>
        <a:xfrm>
          <a:off x="0" y="0"/>
          <a:ext cx="0" cy="0"/>
          <a:chOff x="0" y="0"/>
          <a:chExt cx="0" cy="0"/>
        </a:xfrm>
      </p:grpSpPr>
      <p:sp>
        <p:nvSpPr>
          <p:cNvPr id="1029" name="Google Shape;1029;p179"/>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0" name="Google Shape;1030;p179"/>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Calibri"/>
              <a:buNone/>
              <a:defRPr b="0" sz="27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1" name="Google Shape;1031;p179"/>
          <p:cNvSpPr txBox="1"/>
          <p:nvPr>
            <p:ph idx="12" type="sldNum"/>
          </p:nvPr>
        </p:nvSpPr>
        <p:spPr>
          <a:xfrm>
            <a:off x="8432315" y="4876038"/>
            <a:ext cx="593700" cy="1641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0" i="0" sz="1100">
                <a:solidFill>
                  <a:srgbClr val="152E5F"/>
                </a:solidFill>
                <a:latin typeface="Calibri"/>
                <a:ea typeface="Calibri"/>
                <a:cs typeface="Calibri"/>
                <a:sym typeface="Calibri"/>
              </a:defRPr>
            </a:lvl1pPr>
            <a:lvl2pPr indent="0" lvl="1" marL="0" rtl="0" algn="r">
              <a:spcBef>
                <a:spcPts val="0"/>
              </a:spcBef>
              <a:buNone/>
              <a:defRPr b="0" i="0" sz="1100">
                <a:solidFill>
                  <a:srgbClr val="152E5F"/>
                </a:solidFill>
                <a:latin typeface="Calibri"/>
                <a:ea typeface="Calibri"/>
                <a:cs typeface="Calibri"/>
                <a:sym typeface="Calibri"/>
              </a:defRPr>
            </a:lvl2pPr>
            <a:lvl3pPr indent="0" lvl="2" marL="0" rtl="0" algn="r">
              <a:spcBef>
                <a:spcPts val="0"/>
              </a:spcBef>
              <a:buNone/>
              <a:defRPr b="0" i="0" sz="1100">
                <a:solidFill>
                  <a:srgbClr val="152E5F"/>
                </a:solidFill>
                <a:latin typeface="Calibri"/>
                <a:ea typeface="Calibri"/>
                <a:cs typeface="Calibri"/>
                <a:sym typeface="Calibri"/>
              </a:defRPr>
            </a:lvl3pPr>
            <a:lvl4pPr indent="0" lvl="3" marL="0" rtl="0" algn="r">
              <a:spcBef>
                <a:spcPts val="0"/>
              </a:spcBef>
              <a:buNone/>
              <a:defRPr b="0" i="0" sz="1100">
                <a:solidFill>
                  <a:srgbClr val="152E5F"/>
                </a:solidFill>
                <a:latin typeface="Calibri"/>
                <a:ea typeface="Calibri"/>
                <a:cs typeface="Calibri"/>
                <a:sym typeface="Calibri"/>
              </a:defRPr>
            </a:lvl4pPr>
            <a:lvl5pPr indent="0" lvl="4" marL="0" rtl="0" algn="r">
              <a:spcBef>
                <a:spcPts val="0"/>
              </a:spcBef>
              <a:buNone/>
              <a:defRPr b="0" i="0" sz="1100">
                <a:solidFill>
                  <a:srgbClr val="152E5F"/>
                </a:solidFill>
                <a:latin typeface="Calibri"/>
                <a:ea typeface="Calibri"/>
                <a:cs typeface="Calibri"/>
                <a:sym typeface="Calibri"/>
              </a:defRPr>
            </a:lvl5pPr>
            <a:lvl6pPr indent="0" lvl="5" marL="0" rtl="0" algn="r">
              <a:spcBef>
                <a:spcPts val="0"/>
              </a:spcBef>
              <a:buNone/>
              <a:defRPr b="0" i="0" sz="1100">
                <a:solidFill>
                  <a:srgbClr val="152E5F"/>
                </a:solidFill>
                <a:latin typeface="Calibri"/>
                <a:ea typeface="Calibri"/>
                <a:cs typeface="Calibri"/>
                <a:sym typeface="Calibri"/>
              </a:defRPr>
            </a:lvl6pPr>
            <a:lvl7pPr indent="0" lvl="6" marL="0" rtl="0" algn="r">
              <a:spcBef>
                <a:spcPts val="0"/>
              </a:spcBef>
              <a:buNone/>
              <a:defRPr b="0" i="0" sz="1100">
                <a:solidFill>
                  <a:srgbClr val="152E5F"/>
                </a:solidFill>
                <a:latin typeface="Calibri"/>
                <a:ea typeface="Calibri"/>
                <a:cs typeface="Calibri"/>
                <a:sym typeface="Calibri"/>
              </a:defRPr>
            </a:lvl7pPr>
            <a:lvl8pPr indent="0" lvl="7" marL="0" rtl="0" algn="r">
              <a:spcBef>
                <a:spcPts val="0"/>
              </a:spcBef>
              <a:buNone/>
              <a:defRPr b="0" i="0" sz="1100">
                <a:solidFill>
                  <a:srgbClr val="152E5F"/>
                </a:solidFill>
                <a:latin typeface="Calibri"/>
                <a:ea typeface="Calibri"/>
                <a:cs typeface="Calibri"/>
                <a:sym typeface="Calibri"/>
              </a:defRPr>
            </a:lvl8pPr>
            <a:lvl9pPr indent="0" lvl="8" marL="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032" name="Google Shape;1032;p179"/>
          <p:cNvSpPr/>
          <p:nvPr/>
        </p:nvSpPr>
        <p:spPr>
          <a:xfrm>
            <a:off x="-34909" y="48727"/>
            <a:ext cx="102900" cy="342900"/>
          </a:xfrm>
          <a:prstGeom prst="roundRect">
            <a:avLst>
              <a:gd fmla="val 16667" name="adj"/>
            </a:avLst>
          </a:prstGeom>
          <a:solidFill>
            <a:srgbClr val="152E5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033" name="Google Shape;1033;p179"/>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4" name="Shape 1034"/>
        <p:cNvGrpSpPr/>
        <p:nvPr/>
      </p:nvGrpSpPr>
      <p:grpSpPr>
        <a:xfrm>
          <a:off x="0" y="0"/>
          <a:ext cx="0" cy="0"/>
          <a:chOff x="0" y="0"/>
          <a:chExt cx="0" cy="0"/>
        </a:xfrm>
      </p:grpSpPr>
      <p:sp>
        <p:nvSpPr>
          <p:cNvPr id="1035" name="Google Shape;1035;p18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6" name="Google Shape;1036;p18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37" name="Google Shape;1037;p1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8" name="Google Shape;1038;p1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9" name="Google Shape;1039;p1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0" name="Shape 1040"/>
        <p:cNvGrpSpPr/>
        <p:nvPr/>
      </p:nvGrpSpPr>
      <p:grpSpPr>
        <a:xfrm>
          <a:off x="0" y="0"/>
          <a:ext cx="0" cy="0"/>
          <a:chOff x="0" y="0"/>
          <a:chExt cx="0" cy="0"/>
        </a:xfrm>
      </p:grpSpPr>
      <p:sp>
        <p:nvSpPr>
          <p:cNvPr id="1041" name="Google Shape;1041;p1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2" name="Google Shape;1042;p18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43" name="Google Shape;1043;p18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4" name="Google Shape;1044;p1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5" name="Google Shape;1045;p1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6" name="Shape 1046"/>
        <p:cNvGrpSpPr/>
        <p:nvPr/>
      </p:nvGrpSpPr>
      <p:grpSpPr>
        <a:xfrm>
          <a:off x="0" y="0"/>
          <a:ext cx="0" cy="0"/>
          <a:chOff x="0" y="0"/>
          <a:chExt cx="0" cy="0"/>
        </a:xfrm>
      </p:grpSpPr>
      <p:sp>
        <p:nvSpPr>
          <p:cNvPr id="1047" name="Google Shape;1047;p182"/>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8" name="Google Shape;1048;p182"/>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757575"/>
              </a:buClr>
              <a:buSzPts val="1800"/>
              <a:buNone/>
              <a:defRPr sz="1800">
                <a:solidFill>
                  <a:srgbClr val="757575"/>
                </a:solidFill>
              </a:defRPr>
            </a:lvl1pPr>
            <a:lvl2pPr indent="-228600" lvl="1" marL="914400" rtl="0" algn="l">
              <a:lnSpc>
                <a:spcPct val="90000"/>
              </a:lnSpc>
              <a:spcBef>
                <a:spcPts val="400"/>
              </a:spcBef>
              <a:spcAft>
                <a:spcPts val="0"/>
              </a:spcAft>
              <a:buClr>
                <a:srgbClr val="757575"/>
              </a:buClr>
              <a:buSzPts val="1500"/>
              <a:buNone/>
              <a:defRPr sz="1500">
                <a:solidFill>
                  <a:srgbClr val="757575"/>
                </a:solidFill>
              </a:defRPr>
            </a:lvl2pPr>
            <a:lvl3pPr indent="-228600" lvl="2" marL="1371600" rtl="0" algn="l">
              <a:lnSpc>
                <a:spcPct val="90000"/>
              </a:lnSpc>
              <a:spcBef>
                <a:spcPts val="400"/>
              </a:spcBef>
              <a:spcAft>
                <a:spcPts val="0"/>
              </a:spcAft>
              <a:buClr>
                <a:srgbClr val="757575"/>
              </a:buClr>
              <a:buSzPts val="1400"/>
              <a:buNone/>
              <a:defRPr sz="1400">
                <a:solidFill>
                  <a:srgbClr val="757575"/>
                </a:solidFill>
              </a:defRPr>
            </a:lvl3pPr>
            <a:lvl4pPr indent="-228600" lvl="3" marL="1828800" rtl="0" algn="l">
              <a:lnSpc>
                <a:spcPct val="90000"/>
              </a:lnSpc>
              <a:spcBef>
                <a:spcPts val="400"/>
              </a:spcBef>
              <a:spcAft>
                <a:spcPts val="0"/>
              </a:spcAft>
              <a:buClr>
                <a:srgbClr val="757575"/>
              </a:buClr>
              <a:buSzPts val="1200"/>
              <a:buNone/>
              <a:defRPr sz="1200">
                <a:solidFill>
                  <a:srgbClr val="757575"/>
                </a:solidFill>
              </a:defRPr>
            </a:lvl4pPr>
            <a:lvl5pPr indent="-228600" lvl="4" marL="2286000" rtl="0" algn="l">
              <a:lnSpc>
                <a:spcPct val="90000"/>
              </a:lnSpc>
              <a:spcBef>
                <a:spcPts val="400"/>
              </a:spcBef>
              <a:spcAft>
                <a:spcPts val="0"/>
              </a:spcAft>
              <a:buClr>
                <a:srgbClr val="757575"/>
              </a:buClr>
              <a:buSzPts val="1200"/>
              <a:buNone/>
              <a:defRPr sz="1200">
                <a:solidFill>
                  <a:srgbClr val="757575"/>
                </a:solidFill>
              </a:defRPr>
            </a:lvl5pPr>
            <a:lvl6pPr indent="-228600" lvl="5" marL="2743200" rtl="0" algn="l">
              <a:lnSpc>
                <a:spcPct val="90000"/>
              </a:lnSpc>
              <a:spcBef>
                <a:spcPts val="400"/>
              </a:spcBef>
              <a:spcAft>
                <a:spcPts val="0"/>
              </a:spcAft>
              <a:buClr>
                <a:srgbClr val="757575"/>
              </a:buClr>
              <a:buSzPts val="1200"/>
              <a:buNone/>
              <a:defRPr sz="1200">
                <a:solidFill>
                  <a:srgbClr val="757575"/>
                </a:solidFill>
              </a:defRPr>
            </a:lvl6pPr>
            <a:lvl7pPr indent="-228600" lvl="6" marL="3200400" rtl="0" algn="l">
              <a:lnSpc>
                <a:spcPct val="90000"/>
              </a:lnSpc>
              <a:spcBef>
                <a:spcPts val="400"/>
              </a:spcBef>
              <a:spcAft>
                <a:spcPts val="0"/>
              </a:spcAft>
              <a:buClr>
                <a:srgbClr val="757575"/>
              </a:buClr>
              <a:buSzPts val="1200"/>
              <a:buNone/>
              <a:defRPr sz="1200">
                <a:solidFill>
                  <a:srgbClr val="757575"/>
                </a:solidFill>
              </a:defRPr>
            </a:lvl7pPr>
            <a:lvl8pPr indent="-228600" lvl="7" marL="3657600" rtl="0" algn="l">
              <a:lnSpc>
                <a:spcPct val="90000"/>
              </a:lnSpc>
              <a:spcBef>
                <a:spcPts val="400"/>
              </a:spcBef>
              <a:spcAft>
                <a:spcPts val="0"/>
              </a:spcAft>
              <a:buClr>
                <a:srgbClr val="757575"/>
              </a:buClr>
              <a:buSzPts val="1200"/>
              <a:buNone/>
              <a:defRPr sz="1200">
                <a:solidFill>
                  <a:srgbClr val="757575"/>
                </a:solidFill>
              </a:defRPr>
            </a:lvl8pPr>
            <a:lvl9pPr indent="-228600" lvl="8" marL="4114800" rtl="0" algn="l">
              <a:lnSpc>
                <a:spcPct val="90000"/>
              </a:lnSpc>
              <a:spcBef>
                <a:spcPts val="400"/>
              </a:spcBef>
              <a:spcAft>
                <a:spcPts val="0"/>
              </a:spcAft>
              <a:buClr>
                <a:srgbClr val="757575"/>
              </a:buClr>
              <a:buSzPts val="1200"/>
              <a:buNone/>
              <a:defRPr sz="1200">
                <a:solidFill>
                  <a:srgbClr val="757575"/>
                </a:solidFill>
              </a:defRPr>
            </a:lvl9pPr>
          </a:lstStyle>
          <a:p/>
        </p:txBody>
      </p:sp>
      <p:sp>
        <p:nvSpPr>
          <p:cNvPr id="1049" name="Google Shape;1049;p1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0" name="Google Shape;1050;p1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1" name="Google Shape;1051;p1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2" name="Shape 1052"/>
        <p:cNvGrpSpPr/>
        <p:nvPr/>
      </p:nvGrpSpPr>
      <p:grpSpPr>
        <a:xfrm>
          <a:off x="0" y="0"/>
          <a:ext cx="0" cy="0"/>
          <a:chOff x="0" y="0"/>
          <a:chExt cx="0" cy="0"/>
        </a:xfrm>
      </p:grpSpPr>
      <p:sp>
        <p:nvSpPr>
          <p:cNvPr id="1053" name="Google Shape;1053;p18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4" name="Google Shape;1054;p18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5" name="Google Shape;1055;p18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6" name="Google Shape;1056;p18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7" name="Google Shape;1057;p18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8" name="Google Shape;1058;p18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9" name="Shape 1059"/>
        <p:cNvGrpSpPr/>
        <p:nvPr/>
      </p:nvGrpSpPr>
      <p:grpSpPr>
        <a:xfrm>
          <a:off x="0" y="0"/>
          <a:ext cx="0" cy="0"/>
          <a:chOff x="0" y="0"/>
          <a:chExt cx="0" cy="0"/>
        </a:xfrm>
      </p:grpSpPr>
      <p:sp>
        <p:nvSpPr>
          <p:cNvPr id="1060" name="Google Shape;1060;p18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61" name="Google Shape;1061;p18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62" name="Google Shape;1062;p18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3" name="Google Shape;1063;p18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64" name="Google Shape;1064;p18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5" name="Google Shape;1065;p1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6" name="Google Shape;1066;p1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7" name="Google Shape;1067;p1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8" name="Shape 1068"/>
        <p:cNvGrpSpPr/>
        <p:nvPr/>
      </p:nvGrpSpPr>
      <p:grpSpPr>
        <a:xfrm>
          <a:off x="0" y="0"/>
          <a:ext cx="0" cy="0"/>
          <a:chOff x="0" y="0"/>
          <a:chExt cx="0" cy="0"/>
        </a:xfrm>
      </p:grpSpPr>
      <p:sp>
        <p:nvSpPr>
          <p:cNvPr id="1069" name="Google Shape;1069;p18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0" name="Google Shape;1070;p18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1" name="Google Shape;1071;p18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2" name="Google Shape;1072;p1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3" name="Shape 1073"/>
        <p:cNvGrpSpPr/>
        <p:nvPr/>
      </p:nvGrpSpPr>
      <p:grpSpPr>
        <a:xfrm>
          <a:off x="0" y="0"/>
          <a:ext cx="0" cy="0"/>
          <a:chOff x="0" y="0"/>
          <a:chExt cx="0" cy="0"/>
        </a:xfrm>
      </p:grpSpPr>
      <p:sp>
        <p:nvSpPr>
          <p:cNvPr id="1074" name="Google Shape;1074;p1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5" name="Google Shape;1075;p1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6" name="Google Shape;1076;p1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99" name="Shape 99"/>
        <p:cNvGrpSpPr/>
        <p:nvPr/>
      </p:nvGrpSpPr>
      <p:grpSpPr>
        <a:xfrm>
          <a:off x="0" y="0"/>
          <a:ext cx="0" cy="0"/>
          <a:chOff x="0" y="0"/>
          <a:chExt cx="0" cy="0"/>
        </a:xfrm>
      </p:grpSpPr>
      <p:grpSp>
        <p:nvGrpSpPr>
          <p:cNvPr id="100" name="Google Shape;100;p20"/>
          <p:cNvGrpSpPr/>
          <p:nvPr/>
        </p:nvGrpSpPr>
        <p:grpSpPr>
          <a:xfrm>
            <a:off x="830392" y="4169130"/>
            <a:ext cx="745763" cy="45826"/>
            <a:chOff x="4580561" y="2589004"/>
            <a:chExt cx="1064464" cy="25200"/>
          </a:xfrm>
        </p:grpSpPr>
        <p:sp>
          <p:nvSpPr>
            <p:cNvPr id="101" name="Google Shape;101;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4" name="Google Shape;104;p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77" name="Shape 1077"/>
        <p:cNvGrpSpPr/>
        <p:nvPr/>
      </p:nvGrpSpPr>
      <p:grpSpPr>
        <a:xfrm>
          <a:off x="0" y="0"/>
          <a:ext cx="0" cy="0"/>
          <a:chOff x="0" y="0"/>
          <a:chExt cx="0" cy="0"/>
        </a:xfrm>
      </p:grpSpPr>
      <p:sp>
        <p:nvSpPr>
          <p:cNvPr id="1078" name="Google Shape;1078;p18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9" name="Google Shape;1079;p18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80" name="Google Shape;1080;p18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81" name="Google Shape;1081;p18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2" name="Google Shape;1082;p1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3" name="Google Shape;1083;p18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84" name="Shape 1084"/>
        <p:cNvGrpSpPr/>
        <p:nvPr/>
      </p:nvGrpSpPr>
      <p:grpSpPr>
        <a:xfrm>
          <a:off x="0" y="0"/>
          <a:ext cx="0" cy="0"/>
          <a:chOff x="0" y="0"/>
          <a:chExt cx="0" cy="0"/>
        </a:xfrm>
      </p:grpSpPr>
      <p:sp>
        <p:nvSpPr>
          <p:cNvPr id="1085" name="Google Shape;1085;p18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6" name="Google Shape;1086;p188"/>
          <p:cNvSpPr/>
          <p:nvPr>
            <p:ph idx="2" type="pic"/>
          </p:nvPr>
        </p:nvSpPr>
        <p:spPr>
          <a:xfrm>
            <a:off x="3887391" y="740569"/>
            <a:ext cx="4629300" cy="3655200"/>
          </a:xfrm>
          <a:prstGeom prst="rect">
            <a:avLst/>
          </a:prstGeom>
          <a:noFill/>
          <a:ln>
            <a:noFill/>
          </a:ln>
        </p:spPr>
      </p:sp>
      <p:sp>
        <p:nvSpPr>
          <p:cNvPr id="1087" name="Google Shape;1087;p18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88" name="Google Shape;1088;p18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9" name="Google Shape;1089;p18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0" name="Google Shape;1090;p18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91" name="Shape 1091"/>
        <p:cNvGrpSpPr/>
        <p:nvPr/>
      </p:nvGrpSpPr>
      <p:grpSpPr>
        <a:xfrm>
          <a:off x="0" y="0"/>
          <a:ext cx="0" cy="0"/>
          <a:chOff x="0" y="0"/>
          <a:chExt cx="0" cy="0"/>
        </a:xfrm>
      </p:grpSpPr>
      <p:sp>
        <p:nvSpPr>
          <p:cNvPr id="1092" name="Google Shape;1092;p1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93" name="Google Shape;1093;p18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94" name="Google Shape;1094;p1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5" name="Google Shape;1095;p1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6" name="Google Shape;1096;p1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97" name="Shape 1097"/>
        <p:cNvGrpSpPr/>
        <p:nvPr/>
      </p:nvGrpSpPr>
      <p:grpSpPr>
        <a:xfrm>
          <a:off x="0" y="0"/>
          <a:ext cx="0" cy="0"/>
          <a:chOff x="0" y="0"/>
          <a:chExt cx="0" cy="0"/>
        </a:xfrm>
      </p:grpSpPr>
      <p:sp>
        <p:nvSpPr>
          <p:cNvPr id="1098" name="Google Shape;1098;p19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99" name="Google Shape;1099;p19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0" name="Google Shape;1100;p19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1" name="Google Shape;1101;p1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2" name="Google Shape;1102;p19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k Blue Section No Background">
  <p:cSld name="4_Dk Blue Section No Background">
    <p:bg>
      <p:bgPr>
        <a:solidFill>
          <a:schemeClr val="lt1"/>
        </a:solidFill>
      </p:bgPr>
    </p:bg>
    <p:spTree>
      <p:nvGrpSpPr>
        <p:cNvPr id="1104" name="Shape 1104"/>
        <p:cNvGrpSpPr/>
        <p:nvPr/>
      </p:nvGrpSpPr>
      <p:grpSpPr>
        <a:xfrm>
          <a:off x="0" y="0"/>
          <a:ext cx="0" cy="0"/>
          <a:chOff x="0" y="0"/>
          <a:chExt cx="0" cy="0"/>
        </a:xfrm>
      </p:grpSpPr>
      <p:sp>
        <p:nvSpPr>
          <p:cNvPr id="1105" name="Google Shape;1105;p192"/>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u="none" cap="none" strike="noStrike">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06" name="Google Shape;1106;p192"/>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07" name="Google Shape;1107;p192"/>
          <p:cNvSpPr/>
          <p:nvPr/>
        </p:nvSpPr>
        <p:spPr>
          <a:xfrm>
            <a:off x="-34909" y="48727"/>
            <a:ext cx="102900" cy="342900"/>
          </a:xfrm>
          <a:prstGeom prst="roundRect">
            <a:avLst>
              <a:gd fmla="val 16667" name="adj"/>
            </a:avLst>
          </a:prstGeom>
          <a:solidFill>
            <a:srgbClr val="152E5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08" name="Google Shape;1108;p192"/>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en Section w/Background">
  <p:cSld name="3_Green Section w/Background">
    <p:bg>
      <p:bgPr>
        <a:solidFill>
          <a:schemeClr val="lt1"/>
        </a:solidFill>
      </p:bgPr>
    </p:bg>
    <p:spTree>
      <p:nvGrpSpPr>
        <p:cNvPr id="1109" name="Shape 1109"/>
        <p:cNvGrpSpPr/>
        <p:nvPr/>
      </p:nvGrpSpPr>
      <p:grpSpPr>
        <a:xfrm>
          <a:off x="0" y="0"/>
          <a:ext cx="0" cy="0"/>
          <a:chOff x="0" y="0"/>
          <a:chExt cx="0" cy="0"/>
        </a:xfrm>
      </p:grpSpPr>
      <p:sp>
        <p:nvSpPr>
          <p:cNvPr id="1110" name="Google Shape;1110;p193"/>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u="none" cap="none" strike="noStrike">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11" name="Google Shape;1111;p193"/>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12" name="Google Shape;1112;p193"/>
          <p:cNvSpPr/>
          <p:nvPr/>
        </p:nvSpPr>
        <p:spPr>
          <a:xfrm>
            <a:off x="-34909" y="48727"/>
            <a:ext cx="102900" cy="342900"/>
          </a:xfrm>
          <a:prstGeom prst="roundRect">
            <a:avLst>
              <a:gd fmla="val 16667" name="adj"/>
            </a:avLst>
          </a:prstGeom>
          <a:solidFill>
            <a:srgbClr val="A0C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3" name="Google Shape;1113;p193"/>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14" name="Google Shape;1114;p193"/>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t Blue Section w/Background">
  <p:cSld name="3_Lt Blue Section w/Background">
    <p:bg>
      <p:bgPr>
        <a:solidFill>
          <a:schemeClr val="lt1"/>
        </a:solidFill>
      </p:bgPr>
    </p:bg>
    <p:spTree>
      <p:nvGrpSpPr>
        <p:cNvPr id="1115" name="Shape 1115"/>
        <p:cNvGrpSpPr/>
        <p:nvPr/>
      </p:nvGrpSpPr>
      <p:grpSpPr>
        <a:xfrm>
          <a:off x="0" y="0"/>
          <a:ext cx="0" cy="0"/>
          <a:chOff x="0" y="0"/>
          <a:chExt cx="0" cy="0"/>
        </a:xfrm>
      </p:grpSpPr>
      <p:sp>
        <p:nvSpPr>
          <p:cNvPr id="1116" name="Google Shape;1116;p194"/>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u="none" cap="none" strike="noStrike">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17" name="Google Shape;1117;p194"/>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18" name="Google Shape;1118;p194"/>
          <p:cNvSpPr/>
          <p:nvPr/>
        </p:nvSpPr>
        <p:spPr>
          <a:xfrm>
            <a:off x="-34909" y="48727"/>
            <a:ext cx="102900" cy="342900"/>
          </a:xfrm>
          <a:prstGeom prst="roundRect">
            <a:avLst>
              <a:gd fmla="val 16667" name="adj"/>
            </a:avLst>
          </a:prstGeom>
          <a:solidFill>
            <a:srgbClr val="3399E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9" name="Google Shape;1119;p194"/>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20" name="Google Shape;1120;p194"/>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w/Background">
  <p:cSld name="5_Blank w/Background">
    <p:bg>
      <p:bgPr>
        <a:solidFill>
          <a:schemeClr val="lt1"/>
        </a:solidFill>
      </p:bgPr>
    </p:bg>
    <p:spTree>
      <p:nvGrpSpPr>
        <p:cNvPr id="1121" name="Shape 1121"/>
        <p:cNvGrpSpPr/>
        <p:nvPr/>
      </p:nvGrpSpPr>
      <p:grpSpPr>
        <a:xfrm>
          <a:off x="0" y="0"/>
          <a:ext cx="0" cy="0"/>
          <a:chOff x="0" y="0"/>
          <a:chExt cx="0" cy="0"/>
        </a:xfrm>
      </p:grpSpPr>
      <p:pic>
        <p:nvPicPr>
          <p:cNvPr id="1122" name="Google Shape;1122;p195"/>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23" name="Google Shape;1123;p195"/>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24" name="Google Shape;1124;p195"/>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or Quote No Background">
  <p:cSld name="6_Section or Quote No Background">
    <p:bg>
      <p:bgPr>
        <a:solidFill>
          <a:srgbClr val="152E5F"/>
        </a:solidFill>
      </p:bgPr>
    </p:bg>
    <p:spTree>
      <p:nvGrpSpPr>
        <p:cNvPr id="1125" name="Shape 1125"/>
        <p:cNvGrpSpPr/>
        <p:nvPr/>
      </p:nvGrpSpPr>
      <p:grpSpPr>
        <a:xfrm>
          <a:off x="0" y="0"/>
          <a:ext cx="0" cy="0"/>
          <a:chOff x="0" y="0"/>
          <a:chExt cx="0" cy="0"/>
        </a:xfrm>
      </p:grpSpPr>
      <p:sp>
        <p:nvSpPr>
          <p:cNvPr id="1126" name="Google Shape;1126;p196"/>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B1C7DC"/>
                </a:solidFill>
                <a:latin typeface="Calibri"/>
                <a:ea typeface="Calibri"/>
                <a:cs typeface="Calibri"/>
                <a:sym typeface="Calibri"/>
              </a:defRPr>
            </a:lvl1pPr>
            <a:lvl2pPr indent="0" lvl="1" marL="0" marR="0" rtl="0" algn="r">
              <a:spcBef>
                <a:spcPts val="0"/>
              </a:spcBef>
              <a:buNone/>
              <a:defRPr b="0" i="0" sz="1100">
                <a:solidFill>
                  <a:srgbClr val="B1C7DC"/>
                </a:solidFill>
                <a:latin typeface="Calibri"/>
                <a:ea typeface="Calibri"/>
                <a:cs typeface="Calibri"/>
                <a:sym typeface="Calibri"/>
              </a:defRPr>
            </a:lvl2pPr>
            <a:lvl3pPr indent="0" lvl="2" marL="0" marR="0" rtl="0" algn="r">
              <a:spcBef>
                <a:spcPts val="0"/>
              </a:spcBef>
              <a:buNone/>
              <a:defRPr b="0" i="0" sz="1100">
                <a:solidFill>
                  <a:srgbClr val="B1C7DC"/>
                </a:solidFill>
                <a:latin typeface="Calibri"/>
                <a:ea typeface="Calibri"/>
                <a:cs typeface="Calibri"/>
                <a:sym typeface="Calibri"/>
              </a:defRPr>
            </a:lvl3pPr>
            <a:lvl4pPr indent="0" lvl="3" marL="0" marR="0" rtl="0" algn="r">
              <a:spcBef>
                <a:spcPts val="0"/>
              </a:spcBef>
              <a:buNone/>
              <a:defRPr b="0" i="0" sz="1100">
                <a:solidFill>
                  <a:srgbClr val="B1C7DC"/>
                </a:solidFill>
                <a:latin typeface="Calibri"/>
                <a:ea typeface="Calibri"/>
                <a:cs typeface="Calibri"/>
                <a:sym typeface="Calibri"/>
              </a:defRPr>
            </a:lvl4pPr>
            <a:lvl5pPr indent="0" lvl="4" marL="0" marR="0" rtl="0" algn="r">
              <a:spcBef>
                <a:spcPts val="0"/>
              </a:spcBef>
              <a:buNone/>
              <a:defRPr b="0" i="0" sz="1100">
                <a:solidFill>
                  <a:srgbClr val="B1C7DC"/>
                </a:solidFill>
                <a:latin typeface="Calibri"/>
                <a:ea typeface="Calibri"/>
                <a:cs typeface="Calibri"/>
                <a:sym typeface="Calibri"/>
              </a:defRPr>
            </a:lvl5pPr>
            <a:lvl6pPr indent="0" lvl="5" marL="0" marR="0" rtl="0" algn="r">
              <a:spcBef>
                <a:spcPts val="0"/>
              </a:spcBef>
              <a:buNone/>
              <a:defRPr b="0" i="0" sz="1100">
                <a:solidFill>
                  <a:srgbClr val="B1C7DC"/>
                </a:solidFill>
                <a:latin typeface="Calibri"/>
                <a:ea typeface="Calibri"/>
                <a:cs typeface="Calibri"/>
                <a:sym typeface="Calibri"/>
              </a:defRPr>
            </a:lvl6pPr>
            <a:lvl7pPr indent="0" lvl="6" marL="0" marR="0" rtl="0" algn="r">
              <a:spcBef>
                <a:spcPts val="0"/>
              </a:spcBef>
              <a:buNone/>
              <a:defRPr b="0" i="0" sz="1100">
                <a:solidFill>
                  <a:srgbClr val="B1C7DC"/>
                </a:solidFill>
                <a:latin typeface="Calibri"/>
                <a:ea typeface="Calibri"/>
                <a:cs typeface="Calibri"/>
                <a:sym typeface="Calibri"/>
              </a:defRPr>
            </a:lvl7pPr>
            <a:lvl8pPr indent="0" lvl="7" marL="0" marR="0" rtl="0" algn="r">
              <a:spcBef>
                <a:spcPts val="0"/>
              </a:spcBef>
              <a:buNone/>
              <a:defRPr b="0" i="0" sz="1100">
                <a:solidFill>
                  <a:srgbClr val="B1C7DC"/>
                </a:solidFill>
                <a:latin typeface="Calibri"/>
                <a:ea typeface="Calibri"/>
                <a:cs typeface="Calibri"/>
                <a:sym typeface="Calibri"/>
              </a:defRPr>
            </a:lvl8pPr>
            <a:lvl9pPr indent="0" lvl="8" marL="0" marR="0" rtl="0" algn="r">
              <a:spcBef>
                <a:spcPts val="0"/>
              </a:spcBef>
              <a:buNone/>
              <a:defRPr b="0" i="0" sz="1100">
                <a:solidFill>
                  <a:srgbClr val="B1C7D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27" name="Google Shape;1127;p196"/>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rgbClr val="152E5F"/>
        </a:solidFill>
      </p:bgPr>
    </p:bg>
    <p:spTree>
      <p:nvGrpSpPr>
        <p:cNvPr id="1128" name="Shape 1128"/>
        <p:cNvGrpSpPr/>
        <p:nvPr/>
      </p:nvGrpSpPr>
      <p:grpSpPr>
        <a:xfrm>
          <a:off x="0" y="0"/>
          <a:ext cx="0" cy="0"/>
          <a:chOff x="0" y="0"/>
          <a:chExt cx="0" cy="0"/>
        </a:xfrm>
      </p:grpSpPr>
      <p:grpSp>
        <p:nvGrpSpPr>
          <p:cNvPr id="1129" name="Google Shape;1129;p197"/>
          <p:cNvGrpSpPr/>
          <p:nvPr/>
        </p:nvGrpSpPr>
        <p:grpSpPr>
          <a:xfrm>
            <a:off x="-642946" y="0"/>
            <a:ext cx="10276285" cy="5143501"/>
            <a:chOff x="0" y="0"/>
            <a:chExt cx="13701714" cy="6858002"/>
          </a:xfrm>
        </p:grpSpPr>
        <p:pic>
          <p:nvPicPr>
            <p:cNvPr descr="Shape&#10;&#10;Description automatically generated" id="1130" name="Google Shape;1130;p197"/>
            <p:cNvPicPr preferRelativeResize="0"/>
            <p:nvPr/>
          </p:nvPicPr>
          <p:blipFill rotWithShape="1">
            <a:blip r:embed="rId2">
              <a:alphaModFix/>
            </a:blip>
            <a:srcRect b="0" l="0" r="0" t="0"/>
            <a:stretch/>
          </p:blipFill>
          <p:spPr>
            <a:xfrm>
              <a:off x="0" y="0"/>
              <a:ext cx="6858002" cy="6858002"/>
            </a:xfrm>
            <a:prstGeom prst="rect">
              <a:avLst/>
            </a:prstGeom>
            <a:noFill/>
            <a:ln>
              <a:noFill/>
            </a:ln>
          </p:spPr>
        </p:pic>
        <p:pic>
          <p:nvPicPr>
            <p:cNvPr descr="Shape&#10;&#10;Description automatically generated" id="1131" name="Google Shape;1131;p197"/>
            <p:cNvPicPr preferRelativeResize="0"/>
            <p:nvPr/>
          </p:nvPicPr>
          <p:blipFill rotWithShape="1">
            <a:blip r:embed="rId2">
              <a:alphaModFix/>
            </a:blip>
            <a:srcRect b="0" l="0" r="0" t="0"/>
            <a:stretch/>
          </p:blipFill>
          <p:spPr>
            <a:xfrm>
              <a:off x="6843712" y="0"/>
              <a:ext cx="6858002" cy="6858002"/>
            </a:xfrm>
            <a:prstGeom prst="rect">
              <a:avLst/>
            </a:prstGeom>
            <a:noFill/>
            <a:ln>
              <a:noFill/>
            </a:ln>
          </p:spPr>
        </p:pic>
      </p:grpSp>
      <p:sp>
        <p:nvSpPr>
          <p:cNvPr id="1132" name="Google Shape;1132;p197"/>
          <p:cNvSpPr/>
          <p:nvPr/>
        </p:nvSpPr>
        <p:spPr>
          <a:xfrm>
            <a:off x="-515941" y="-863263"/>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152E5F">
              <a:alpha val="7882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3" name="Google Shape;1133;p197"/>
          <p:cNvSpPr txBox="1"/>
          <p:nvPr>
            <p:ph idx="1" type="body"/>
          </p:nvPr>
        </p:nvSpPr>
        <p:spPr>
          <a:xfrm>
            <a:off x="6547250" y="3859148"/>
            <a:ext cx="2379000" cy="593100"/>
          </a:xfrm>
          <a:prstGeom prst="rect">
            <a:avLst/>
          </a:prstGeom>
          <a:noFill/>
          <a:ln>
            <a:noFill/>
          </a:ln>
        </p:spPr>
        <p:txBody>
          <a:bodyPr anchorCtr="0" anchor="b" bIns="34275" lIns="68575" spcFirstLastPara="1" rIns="68575" wrap="square" tIns="34275">
            <a:normAutofit/>
          </a:bodyPr>
          <a:lstStyle>
            <a:lvl1pPr indent="-228600" lvl="0" marL="457200" marR="0" rtl="0" algn="l">
              <a:lnSpc>
                <a:spcPct val="90000"/>
              </a:lnSpc>
              <a:spcBef>
                <a:spcPts val="800"/>
              </a:spcBef>
              <a:spcAft>
                <a:spcPts val="0"/>
              </a:spcAft>
              <a:buClr>
                <a:srgbClr val="D8ECFA"/>
              </a:buClr>
              <a:buSzPts val="1400"/>
              <a:buFont typeface="Arial"/>
              <a:buNone/>
              <a:defRPr b="0" i="0" sz="1400" u="none" cap="none" strike="noStrike">
                <a:solidFill>
                  <a:srgbClr val="D8ECFA"/>
                </a:solidFill>
                <a:latin typeface="Calibri"/>
                <a:ea typeface="Calibri"/>
                <a:cs typeface="Calibri"/>
                <a:sym typeface="Calibri"/>
              </a:defRPr>
            </a:lvl1pPr>
            <a:lvl2pPr indent="-342900" lvl="1" marL="914400" marR="0" rtl="0" algn="l">
              <a:lnSpc>
                <a:spcPct val="90000"/>
              </a:lnSpc>
              <a:spcBef>
                <a:spcPts val="400"/>
              </a:spcBef>
              <a:spcAft>
                <a:spcPts val="0"/>
              </a:spcAft>
              <a:buClr>
                <a:srgbClr val="152E5F"/>
              </a:buClr>
              <a:buSzPts val="1800"/>
              <a:buFont typeface="Arial"/>
              <a:buChar char="•"/>
              <a:defRPr b="0" i="0" sz="1800" u="none" cap="none" strike="noStrike">
                <a:solidFill>
                  <a:srgbClr val="152E5F"/>
                </a:solidFill>
                <a:latin typeface="Open Sans"/>
                <a:ea typeface="Open Sans"/>
                <a:cs typeface="Open Sans"/>
                <a:sym typeface="Open Sans"/>
              </a:defRPr>
            </a:lvl2pPr>
            <a:lvl3pPr indent="-323850" lvl="2" marL="1371600" marR="0" rtl="0" algn="l">
              <a:lnSpc>
                <a:spcPct val="90000"/>
              </a:lnSpc>
              <a:spcBef>
                <a:spcPts val="400"/>
              </a:spcBef>
              <a:spcAft>
                <a:spcPts val="0"/>
              </a:spcAft>
              <a:buClr>
                <a:srgbClr val="152E5F"/>
              </a:buClr>
              <a:buSzPts val="1500"/>
              <a:buFont typeface="Arial"/>
              <a:buChar char="•"/>
              <a:defRPr b="0" i="0" sz="1500" u="none" cap="none" strike="noStrike">
                <a:solidFill>
                  <a:srgbClr val="152E5F"/>
                </a:solidFill>
                <a:latin typeface="Open Sans"/>
                <a:ea typeface="Open Sans"/>
                <a:cs typeface="Open Sans"/>
                <a:sym typeface="Open Sans"/>
              </a:defRPr>
            </a:lvl3pPr>
            <a:lvl4pPr indent="-317500" lvl="3" marL="18288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4pPr>
            <a:lvl5pPr indent="-317500" lvl="4" marL="22860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34" name="Google Shape;1134;p197"/>
          <p:cNvSpPr txBox="1"/>
          <p:nvPr>
            <p:ph idx="2" type="body"/>
          </p:nvPr>
        </p:nvSpPr>
        <p:spPr>
          <a:xfrm>
            <a:off x="274473" y="1637270"/>
            <a:ext cx="7236600" cy="1349100"/>
          </a:xfrm>
          <a:prstGeom prst="rect">
            <a:avLst/>
          </a:prstGeom>
          <a:noFill/>
          <a:ln>
            <a:noFill/>
          </a:ln>
        </p:spPr>
        <p:txBody>
          <a:bodyPr anchorCtr="0" anchor="ctr" bIns="34275" lIns="68575" spcFirstLastPara="1" rIns="68575" wrap="square" tIns="34275">
            <a:normAutofit/>
          </a:bodyPr>
          <a:lstStyle>
            <a:lvl1pPr indent="-228600" lvl="0" marL="457200" marR="0" rtl="0" algn="l">
              <a:lnSpc>
                <a:spcPct val="90000"/>
              </a:lnSpc>
              <a:spcBef>
                <a:spcPts val="800"/>
              </a:spcBef>
              <a:spcAft>
                <a:spcPts val="0"/>
              </a:spcAft>
              <a:buClr>
                <a:schemeClr val="lt1"/>
              </a:buClr>
              <a:buSzPts val="4500"/>
              <a:buFont typeface="Arial"/>
              <a:buNone/>
              <a:defRPr b="1" i="0" sz="45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rgbClr val="152E5F"/>
              </a:buClr>
              <a:buSzPts val="1800"/>
              <a:buFont typeface="Arial"/>
              <a:buChar char="•"/>
              <a:defRPr b="0" i="0" sz="1800" u="none" cap="none" strike="noStrike">
                <a:solidFill>
                  <a:srgbClr val="152E5F"/>
                </a:solidFill>
                <a:latin typeface="Open Sans"/>
                <a:ea typeface="Open Sans"/>
                <a:cs typeface="Open Sans"/>
                <a:sym typeface="Open Sans"/>
              </a:defRPr>
            </a:lvl2pPr>
            <a:lvl3pPr indent="-323850" lvl="2" marL="1371600" marR="0" rtl="0" algn="l">
              <a:lnSpc>
                <a:spcPct val="90000"/>
              </a:lnSpc>
              <a:spcBef>
                <a:spcPts val="400"/>
              </a:spcBef>
              <a:spcAft>
                <a:spcPts val="0"/>
              </a:spcAft>
              <a:buClr>
                <a:srgbClr val="152E5F"/>
              </a:buClr>
              <a:buSzPts val="1500"/>
              <a:buFont typeface="Arial"/>
              <a:buChar char="•"/>
              <a:defRPr b="0" i="0" sz="1500" u="none" cap="none" strike="noStrike">
                <a:solidFill>
                  <a:srgbClr val="152E5F"/>
                </a:solidFill>
                <a:latin typeface="Open Sans"/>
                <a:ea typeface="Open Sans"/>
                <a:cs typeface="Open Sans"/>
                <a:sym typeface="Open Sans"/>
              </a:defRPr>
            </a:lvl3pPr>
            <a:lvl4pPr indent="-317500" lvl="3" marL="18288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4pPr>
            <a:lvl5pPr indent="-317500" lvl="4" marL="22860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35" name="Google Shape;1135;p197"/>
          <p:cNvSpPr txBox="1"/>
          <p:nvPr>
            <p:ph idx="3" type="body"/>
          </p:nvPr>
        </p:nvSpPr>
        <p:spPr>
          <a:xfrm>
            <a:off x="6547250" y="4639607"/>
            <a:ext cx="2379000" cy="2973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rgbClr val="D8ECFA"/>
              </a:buClr>
              <a:buSzPts val="1400"/>
              <a:buFont typeface="Arial"/>
              <a:buNone/>
              <a:defRPr b="0" i="0" sz="1400" u="none" cap="none" strike="noStrike">
                <a:solidFill>
                  <a:srgbClr val="D8ECFA"/>
                </a:solidFill>
                <a:latin typeface="Calibri"/>
                <a:ea typeface="Calibri"/>
                <a:cs typeface="Calibri"/>
                <a:sym typeface="Calibri"/>
              </a:defRPr>
            </a:lvl1pPr>
            <a:lvl2pPr indent="-342900" lvl="1" marL="914400" marR="0" rtl="0" algn="l">
              <a:lnSpc>
                <a:spcPct val="90000"/>
              </a:lnSpc>
              <a:spcBef>
                <a:spcPts val="400"/>
              </a:spcBef>
              <a:spcAft>
                <a:spcPts val="0"/>
              </a:spcAft>
              <a:buClr>
                <a:srgbClr val="152E5F"/>
              </a:buClr>
              <a:buSzPts val="1800"/>
              <a:buFont typeface="Arial"/>
              <a:buChar char="•"/>
              <a:defRPr b="0" i="0" sz="1800" u="none" cap="none" strike="noStrike">
                <a:solidFill>
                  <a:srgbClr val="152E5F"/>
                </a:solidFill>
                <a:latin typeface="Open Sans"/>
                <a:ea typeface="Open Sans"/>
                <a:cs typeface="Open Sans"/>
                <a:sym typeface="Open Sans"/>
              </a:defRPr>
            </a:lvl2pPr>
            <a:lvl3pPr indent="-323850" lvl="2" marL="1371600" marR="0" rtl="0" algn="l">
              <a:lnSpc>
                <a:spcPct val="90000"/>
              </a:lnSpc>
              <a:spcBef>
                <a:spcPts val="400"/>
              </a:spcBef>
              <a:spcAft>
                <a:spcPts val="0"/>
              </a:spcAft>
              <a:buClr>
                <a:srgbClr val="152E5F"/>
              </a:buClr>
              <a:buSzPts val="1500"/>
              <a:buFont typeface="Arial"/>
              <a:buChar char="•"/>
              <a:defRPr b="0" i="0" sz="1500" u="none" cap="none" strike="noStrike">
                <a:solidFill>
                  <a:srgbClr val="152E5F"/>
                </a:solidFill>
                <a:latin typeface="Open Sans"/>
                <a:ea typeface="Open Sans"/>
                <a:cs typeface="Open Sans"/>
                <a:sym typeface="Open Sans"/>
              </a:defRPr>
            </a:lvl3pPr>
            <a:lvl4pPr indent="-317500" lvl="3" marL="18288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4pPr>
            <a:lvl5pPr indent="-317500" lvl="4" marL="22860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136" name="Google Shape;1136;p197"/>
          <p:cNvPicPr preferRelativeResize="0"/>
          <p:nvPr/>
        </p:nvPicPr>
        <p:blipFill rotWithShape="1">
          <a:blip r:embed="rId3">
            <a:alphaModFix/>
          </a:blip>
          <a:srcRect b="0" l="0" r="0" t="0"/>
          <a:stretch/>
        </p:blipFill>
        <p:spPr>
          <a:xfrm>
            <a:off x="403060" y="467965"/>
            <a:ext cx="1463805" cy="59311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 name="Shape 105"/>
        <p:cNvGrpSpPr/>
        <p:nvPr/>
      </p:nvGrpSpPr>
      <p:grpSpPr>
        <a:xfrm>
          <a:off x="0" y="0"/>
          <a:ext cx="0" cy="0"/>
          <a:chOff x="0" y="0"/>
          <a:chExt cx="0" cy="0"/>
        </a:xfrm>
      </p:grpSpPr>
      <p:sp>
        <p:nvSpPr>
          <p:cNvPr id="106" name="Google Shape;106;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21"/>
          <p:cNvGrpSpPr/>
          <p:nvPr/>
        </p:nvGrpSpPr>
        <p:grpSpPr>
          <a:xfrm>
            <a:off x="830392" y="1191256"/>
            <a:ext cx="745763" cy="45826"/>
            <a:chOff x="4580561" y="2589004"/>
            <a:chExt cx="1064464" cy="25200"/>
          </a:xfrm>
        </p:grpSpPr>
        <p:sp>
          <p:nvSpPr>
            <p:cNvPr id="108" name="Google Shape;108;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1" name="Google Shape;111;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2" name="Google Shape;112;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3" name="Google Shape;113;p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 or Table of Contents">
  <p:cSld name="2_Agenda or Table of Contents">
    <p:bg>
      <p:bgPr>
        <a:solidFill>
          <a:schemeClr val="lt1"/>
        </a:solidFill>
      </p:bgPr>
    </p:bg>
    <p:spTree>
      <p:nvGrpSpPr>
        <p:cNvPr id="1137" name="Shape 1137"/>
        <p:cNvGrpSpPr/>
        <p:nvPr/>
      </p:nvGrpSpPr>
      <p:grpSpPr>
        <a:xfrm>
          <a:off x="0" y="0"/>
          <a:ext cx="0" cy="0"/>
          <a:chOff x="0" y="0"/>
          <a:chExt cx="0" cy="0"/>
        </a:xfrm>
      </p:grpSpPr>
      <p:sp>
        <p:nvSpPr>
          <p:cNvPr id="1138" name="Google Shape;1138;p198"/>
          <p:cNvSpPr txBox="1"/>
          <p:nvPr>
            <p:ph idx="1" type="body"/>
          </p:nvPr>
        </p:nvSpPr>
        <p:spPr>
          <a:xfrm>
            <a:off x="883238" y="1380529"/>
            <a:ext cx="7377600" cy="2382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600"/>
              </a:spcBef>
              <a:spcAft>
                <a:spcPts val="0"/>
              </a:spcAft>
              <a:buClr>
                <a:srgbClr val="152E5F"/>
              </a:buClr>
              <a:buSzPts val="3000"/>
              <a:buFont typeface="Arial"/>
              <a:buNone/>
              <a:defRPr b="0" i="0" sz="3000" u="none" cap="none" strike="noStrike">
                <a:solidFill>
                  <a:srgbClr val="152E5F"/>
                </a:solidFill>
                <a:latin typeface="Calibri"/>
                <a:ea typeface="Calibri"/>
                <a:cs typeface="Calibri"/>
                <a:sym typeface="Calibri"/>
              </a:defRPr>
            </a:lvl1pPr>
            <a:lvl2pPr indent="-342900" lvl="1" marL="914400" marR="0" rtl="0" algn="l">
              <a:lnSpc>
                <a:spcPct val="90000"/>
              </a:lnSpc>
              <a:spcBef>
                <a:spcPts val="400"/>
              </a:spcBef>
              <a:spcAft>
                <a:spcPts val="0"/>
              </a:spcAft>
              <a:buClr>
                <a:srgbClr val="152E5F"/>
              </a:buClr>
              <a:buSzPts val="1800"/>
              <a:buFont typeface="Arial"/>
              <a:buChar char="•"/>
              <a:defRPr b="0" i="0" sz="1800" u="none" cap="none" strike="noStrike">
                <a:solidFill>
                  <a:srgbClr val="152E5F"/>
                </a:solidFill>
                <a:latin typeface="Open Sans"/>
                <a:ea typeface="Open Sans"/>
                <a:cs typeface="Open Sans"/>
                <a:sym typeface="Open Sans"/>
              </a:defRPr>
            </a:lvl2pPr>
            <a:lvl3pPr indent="-323850" lvl="2" marL="1371600" marR="0" rtl="0" algn="l">
              <a:lnSpc>
                <a:spcPct val="90000"/>
              </a:lnSpc>
              <a:spcBef>
                <a:spcPts val="400"/>
              </a:spcBef>
              <a:spcAft>
                <a:spcPts val="0"/>
              </a:spcAft>
              <a:buClr>
                <a:srgbClr val="152E5F"/>
              </a:buClr>
              <a:buSzPts val="1500"/>
              <a:buFont typeface="Arial"/>
              <a:buChar char="•"/>
              <a:defRPr b="0" i="0" sz="1500" u="none" cap="none" strike="noStrike">
                <a:solidFill>
                  <a:srgbClr val="152E5F"/>
                </a:solidFill>
                <a:latin typeface="Open Sans"/>
                <a:ea typeface="Open Sans"/>
                <a:cs typeface="Open Sans"/>
                <a:sym typeface="Open Sans"/>
              </a:defRPr>
            </a:lvl3pPr>
            <a:lvl4pPr indent="-317500" lvl="3" marL="18288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4pPr>
            <a:lvl5pPr indent="-317500" lvl="4" marL="2286000" marR="0" rtl="0" algn="l">
              <a:lnSpc>
                <a:spcPct val="90000"/>
              </a:lnSpc>
              <a:spcBef>
                <a:spcPts val="400"/>
              </a:spcBef>
              <a:spcAft>
                <a:spcPts val="0"/>
              </a:spcAft>
              <a:buClr>
                <a:srgbClr val="152E5F"/>
              </a:buClr>
              <a:buSzPts val="1400"/>
              <a:buFont typeface="Arial"/>
              <a:buChar char="•"/>
              <a:defRPr b="0" i="0" sz="1400" u="none" cap="none" strike="noStrike">
                <a:solidFill>
                  <a:srgbClr val="152E5F"/>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39" name="Google Shape;1139;p198"/>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40" name="Google Shape;1140;p198"/>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41" name="Google Shape;1141;p198"/>
          <p:cNvPicPr preferRelativeResize="0"/>
          <p:nvPr/>
        </p:nvPicPr>
        <p:blipFill rotWithShape="1">
          <a:blip r:embed="rId2">
            <a:alphaModFix/>
          </a:blip>
          <a:srcRect b="0" l="0" r="0" t="0"/>
          <a:stretch/>
        </p:blipFill>
        <p:spPr>
          <a:xfrm>
            <a:off x="137160" y="4944618"/>
            <a:ext cx="1303020" cy="90605"/>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k Blue Section w/Background">
  <p:cSld name="3_Dk Blue Section w/Background">
    <p:bg>
      <p:bgPr>
        <a:solidFill>
          <a:schemeClr val="lt1"/>
        </a:solidFill>
      </p:bgPr>
    </p:bg>
    <p:spTree>
      <p:nvGrpSpPr>
        <p:cNvPr id="1142" name="Shape 1142"/>
        <p:cNvGrpSpPr/>
        <p:nvPr/>
      </p:nvGrpSpPr>
      <p:grpSpPr>
        <a:xfrm>
          <a:off x="0" y="0"/>
          <a:ext cx="0" cy="0"/>
          <a:chOff x="0" y="0"/>
          <a:chExt cx="0" cy="0"/>
        </a:xfrm>
      </p:grpSpPr>
      <p:sp>
        <p:nvSpPr>
          <p:cNvPr id="1143" name="Google Shape;1143;p199"/>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4" name="Google Shape;1144;p199"/>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45" name="Google Shape;1145;p199"/>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46" name="Google Shape;1146;p199"/>
          <p:cNvSpPr/>
          <p:nvPr/>
        </p:nvSpPr>
        <p:spPr>
          <a:xfrm>
            <a:off x="-34909" y="48727"/>
            <a:ext cx="102900" cy="342900"/>
          </a:xfrm>
          <a:prstGeom prst="roundRect">
            <a:avLst>
              <a:gd fmla="val 16667" name="adj"/>
            </a:avLst>
          </a:prstGeom>
          <a:solidFill>
            <a:srgbClr val="152E5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47" name="Google Shape;1147;p199"/>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ay Section w/Background">
  <p:cSld name="3_Gray Section w/Background">
    <p:bg>
      <p:bgPr>
        <a:solidFill>
          <a:schemeClr val="lt1"/>
        </a:solidFill>
      </p:bgPr>
    </p:bg>
    <p:spTree>
      <p:nvGrpSpPr>
        <p:cNvPr id="1148" name="Shape 1148"/>
        <p:cNvGrpSpPr/>
        <p:nvPr/>
      </p:nvGrpSpPr>
      <p:grpSpPr>
        <a:xfrm>
          <a:off x="0" y="0"/>
          <a:ext cx="0" cy="0"/>
          <a:chOff x="0" y="0"/>
          <a:chExt cx="0" cy="0"/>
        </a:xfrm>
      </p:grpSpPr>
      <p:sp>
        <p:nvSpPr>
          <p:cNvPr id="1149" name="Google Shape;1149;p200"/>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50" name="Google Shape;1150;p200"/>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51" name="Google Shape;1151;p200"/>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52" name="Google Shape;1152;p200"/>
          <p:cNvSpPr/>
          <p:nvPr/>
        </p:nvSpPr>
        <p:spPr>
          <a:xfrm>
            <a:off x="-34909" y="48727"/>
            <a:ext cx="102900" cy="342900"/>
          </a:xfrm>
          <a:prstGeom prst="roundRect">
            <a:avLst>
              <a:gd fmla="val 16667" name="adj"/>
            </a:avLst>
          </a:prstGeom>
          <a:solidFill>
            <a:srgbClr val="B1C7D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3" name="Google Shape;1153;p200"/>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Yellow Section w/Background">
  <p:cSld name="4_Yellow Section w/Background">
    <p:bg>
      <p:bgPr>
        <a:solidFill>
          <a:schemeClr val="lt1"/>
        </a:solidFill>
      </p:bgPr>
    </p:bg>
    <p:spTree>
      <p:nvGrpSpPr>
        <p:cNvPr id="1154" name="Shape 1154"/>
        <p:cNvGrpSpPr/>
        <p:nvPr/>
      </p:nvGrpSpPr>
      <p:grpSpPr>
        <a:xfrm>
          <a:off x="0" y="0"/>
          <a:ext cx="0" cy="0"/>
          <a:chOff x="0" y="0"/>
          <a:chExt cx="0" cy="0"/>
        </a:xfrm>
      </p:grpSpPr>
      <p:sp>
        <p:nvSpPr>
          <p:cNvPr id="1155" name="Google Shape;1155;p201"/>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56" name="Google Shape;1156;p201"/>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57" name="Google Shape;1157;p201"/>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58" name="Google Shape;1158;p201"/>
          <p:cNvSpPr/>
          <p:nvPr/>
        </p:nvSpPr>
        <p:spPr>
          <a:xfrm>
            <a:off x="-34909" y="48727"/>
            <a:ext cx="102900" cy="342900"/>
          </a:xfrm>
          <a:prstGeom prst="roundRect">
            <a:avLst>
              <a:gd fmla="val 16667" name="adj"/>
            </a:avLst>
          </a:prstGeom>
          <a:solidFill>
            <a:srgbClr val="F7B5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9" name="Google Shape;1159;p201"/>
          <p:cNvSpPr/>
          <p:nvPr/>
        </p:nvSpPr>
        <p:spPr>
          <a:xfrm rot="10800000">
            <a:off x="1903907" y="-1230908"/>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B1C7DC">
              <a:alpha val="1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t Blue Section No Background">
  <p:cSld name="4_Lt Blue Section No Background">
    <p:bg>
      <p:bgPr>
        <a:solidFill>
          <a:schemeClr val="lt1"/>
        </a:solidFill>
      </p:bgPr>
    </p:bg>
    <p:spTree>
      <p:nvGrpSpPr>
        <p:cNvPr id="1160" name="Shape 1160"/>
        <p:cNvGrpSpPr/>
        <p:nvPr/>
      </p:nvGrpSpPr>
      <p:grpSpPr>
        <a:xfrm>
          <a:off x="0" y="0"/>
          <a:ext cx="0" cy="0"/>
          <a:chOff x="0" y="0"/>
          <a:chExt cx="0" cy="0"/>
        </a:xfrm>
      </p:grpSpPr>
      <p:sp>
        <p:nvSpPr>
          <p:cNvPr id="1161" name="Google Shape;1161;p202"/>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62" name="Google Shape;1162;p202"/>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63" name="Google Shape;1163;p202"/>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64" name="Google Shape;1164;p202"/>
          <p:cNvSpPr/>
          <p:nvPr/>
        </p:nvSpPr>
        <p:spPr>
          <a:xfrm>
            <a:off x="-34909" y="48727"/>
            <a:ext cx="102900" cy="342900"/>
          </a:xfrm>
          <a:prstGeom prst="roundRect">
            <a:avLst>
              <a:gd fmla="val 16667" name="adj"/>
            </a:avLst>
          </a:prstGeom>
          <a:solidFill>
            <a:srgbClr val="3399E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reen Section No Background">
  <p:cSld name="4_Green Section No Background">
    <p:bg>
      <p:bgPr>
        <a:solidFill>
          <a:schemeClr val="lt1"/>
        </a:solidFill>
      </p:bgPr>
    </p:bg>
    <p:spTree>
      <p:nvGrpSpPr>
        <p:cNvPr id="1165" name="Shape 1165"/>
        <p:cNvGrpSpPr/>
        <p:nvPr/>
      </p:nvGrpSpPr>
      <p:grpSpPr>
        <a:xfrm>
          <a:off x="0" y="0"/>
          <a:ext cx="0" cy="0"/>
          <a:chOff x="0" y="0"/>
          <a:chExt cx="0" cy="0"/>
        </a:xfrm>
      </p:grpSpPr>
      <p:sp>
        <p:nvSpPr>
          <p:cNvPr id="1166" name="Google Shape;1166;p203"/>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67" name="Google Shape;1167;p203"/>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68" name="Google Shape;1168;p203"/>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69" name="Google Shape;1169;p203"/>
          <p:cNvSpPr/>
          <p:nvPr/>
        </p:nvSpPr>
        <p:spPr>
          <a:xfrm>
            <a:off x="-34909" y="48727"/>
            <a:ext cx="102900" cy="342900"/>
          </a:xfrm>
          <a:prstGeom prst="roundRect">
            <a:avLst>
              <a:gd fmla="val 16667" name="adj"/>
            </a:avLst>
          </a:prstGeom>
          <a:solidFill>
            <a:srgbClr val="A0C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ray Section No Background">
  <p:cSld name="4_Gray Section No Background">
    <p:bg>
      <p:bgPr>
        <a:solidFill>
          <a:schemeClr val="lt1"/>
        </a:solidFill>
      </p:bgPr>
    </p:bg>
    <p:spTree>
      <p:nvGrpSpPr>
        <p:cNvPr id="1170" name="Shape 1170"/>
        <p:cNvGrpSpPr/>
        <p:nvPr/>
      </p:nvGrpSpPr>
      <p:grpSpPr>
        <a:xfrm>
          <a:off x="0" y="0"/>
          <a:ext cx="0" cy="0"/>
          <a:chOff x="0" y="0"/>
          <a:chExt cx="0" cy="0"/>
        </a:xfrm>
      </p:grpSpPr>
      <p:sp>
        <p:nvSpPr>
          <p:cNvPr id="1171" name="Google Shape;1171;p204"/>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72" name="Google Shape;1172;p204"/>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73" name="Google Shape;1173;p204"/>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74" name="Google Shape;1174;p204"/>
          <p:cNvSpPr/>
          <p:nvPr/>
        </p:nvSpPr>
        <p:spPr>
          <a:xfrm>
            <a:off x="-34909" y="48727"/>
            <a:ext cx="102900" cy="342900"/>
          </a:xfrm>
          <a:prstGeom prst="roundRect">
            <a:avLst>
              <a:gd fmla="val 16667" name="adj"/>
            </a:avLst>
          </a:prstGeom>
          <a:solidFill>
            <a:srgbClr val="B1C7D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Yellow Section No Background">
  <p:cSld name="4_Yellow Section No Background">
    <p:bg>
      <p:bgPr>
        <a:solidFill>
          <a:schemeClr val="lt1"/>
        </a:solidFill>
      </p:bgPr>
    </p:bg>
    <p:spTree>
      <p:nvGrpSpPr>
        <p:cNvPr id="1175" name="Shape 1175"/>
        <p:cNvGrpSpPr/>
        <p:nvPr/>
      </p:nvGrpSpPr>
      <p:grpSpPr>
        <a:xfrm>
          <a:off x="0" y="0"/>
          <a:ext cx="0" cy="0"/>
          <a:chOff x="0" y="0"/>
          <a:chExt cx="0" cy="0"/>
        </a:xfrm>
      </p:grpSpPr>
      <p:sp>
        <p:nvSpPr>
          <p:cNvPr id="1176" name="Google Shape;1176;p205"/>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152E5F"/>
              </a:buClr>
              <a:buSzPts val="2700"/>
              <a:buFont typeface="Calibri"/>
              <a:buNone/>
              <a:defRPr b="0" i="0" sz="2700">
                <a:solidFill>
                  <a:srgbClr val="152E5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77" name="Google Shape;1177;p205"/>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78" name="Google Shape;1178;p205"/>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
        <p:nvSpPr>
          <p:cNvPr id="1179" name="Google Shape;1179;p205"/>
          <p:cNvSpPr/>
          <p:nvPr/>
        </p:nvSpPr>
        <p:spPr>
          <a:xfrm>
            <a:off x="-34909" y="48727"/>
            <a:ext cx="102900" cy="342900"/>
          </a:xfrm>
          <a:prstGeom prst="roundRect">
            <a:avLst>
              <a:gd fmla="val 16667" name="adj"/>
            </a:avLst>
          </a:prstGeom>
          <a:solidFill>
            <a:srgbClr val="F7B5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No Background">
  <p:cSld name="5_Blank No Background">
    <p:bg>
      <p:bgPr>
        <a:solidFill>
          <a:schemeClr val="lt1"/>
        </a:solidFill>
      </p:bgPr>
    </p:bg>
    <p:spTree>
      <p:nvGrpSpPr>
        <p:cNvPr id="1180" name="Shape 1180"/>
        <p:cNvGrpSpPr/>
        <p:nvPr/>
      </p:nvGrpSpPr>
      <p:grpSpPr>
        <a:xfrm>
          <a:off x="0" y="0"/>
          <a:ext cx="0" cy="0"/>
          <a:chOff x="0" y="0"/>
          <a:chExt cx="0" cy="0"/>
        </a:xfrm>
      </p:grpSpPr>
      <p:sp>
        <p:nvSpPr>
          <p:cNvPr id="1181" name="Google Shape;1181;p206"/>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152E5F"/>
                </a:solidFill>
                <a:latin typeface="Calibri"/>
                <a:ea typeface="Calibri"/>
                <a:cs typeface="Calibri"/>
                <a:sym typeface="Calibri"/>
              </a:defRPr>
            </a:lvl1pPr>
            <a:lvl2pPr indent="0" lvl="1" marL="0" marR="0" rtl="0" algn="r">
              <a:spcBef>
                <a:spcPts val="0"/>
              </a:spcBef>
              <a:buNone/>
              <a:defRPr b="0" i="0" sz="1100">
                <a:solidFill>
                  <a:srgbClr val="152E5F"/>
                </a:solidFill>
                <a:latin typeface="Calibri"/>
                <a:ea typeface="Calibri"/>
                <a:cs typeface="Calibri"/>
                <a:sym typeface="Calibri"/>
              </a:defRPr>
            </a:lvl2pPr>
            <a:lvl3pPr indent="0" lvl="2" marL="0" marR="0" rtl="0" algn="r">
              <a:spcBef>
                <a:spcPts val="0"/>
              </a:spcBef>
              <a:buNone/>
              <a:defRPr b="0" i="0" sz="1100">
                <a:solidFill>
                  <a:srgbClr val="152E5F"/>
                </a:solidFill>
                <a:latin typeface="Calibri"/>
                <a:ea typeface="Calibri"/>
                <a:cs typeface="Calibri"/>
                <a:sym typeface="Calibri"/>
              </a:defRPr>
            </a:lvl3pPr>
            <a:lvl4pPr indent="0" lvl="3" marL="0" marR="0" rtl="0" algn="r">
              <a:spcBef>
                <a:spcPts val="0"/>
              </a:spcBef>
              <a:buNone/>
              <a:defRPr b="0" i="0" sz="1100">
                <a:solidFill>
                  <a:srgbClr val="152E5F"/>
                </a:solidFill>
                <a:latin typeface="Calibri"/>
                <a:ea typeface="Calibri"/>
                <a:cs typeface="Calibri"/>
                <a:sym typeface="Calibri"/>
              </a:defRPr>
            </a:lvl4pPr>
            <a:lvl5pPr indent="0" lvl="4" marL="0" marR="0" rtl="0" algn="r">
              <a:spcBef>
                <a:spcPts val="0"/>
              </a:spcBef>
              <a:buNone/>
              <a:defRPr b="0" i="0" sz="1100">
                <a:solidFill>
                  <a:srgbClr val="152E5F"/>
                </a:solidFill>
                <a:latin typeface="Calibri"/>
                <a:ea typeface="Calibri"/>
                <a:cs typeface="Calibri"/>
                <a:sym typeface="Calibri"/>
              </a:defRPr>
            </a:lvl5pPr>
            <a:lvl6pPr indent="0" lvl="5" marL="0" marR="0" rtl="0" algn="r">
              <a:spcBef>
                <a:spcPts val="0"/>
              </a:spcBef>
              <a:buNone/>
              <a:defRPr b="0" i="0" sz="1100">
                <a:solidFill>
                  <a:srgbClr val="152E5F"/>
                </a:solidFill>
                <a:latin typeface="Calibri"/>
                <a:ea typeface="Calibri"/>
                <a:cs typeface="Calibri"/>
                <a:sym typeface="Calibri"/>
              </a:defRPr>
            </a:lvl6pPr>
            <a:lvl7pPr indent="0" lvl="6" marL="0" marR="0" rtl="0" algn="r">
              <a:spcBef>
                <a:spcPts val="0"/>
              </a:spcBef>
              <a:buNone/>
              <a:defRPr b="0" i="0" sz="1100">
                <a:solidFill>
                  <a:srgbClr val="152E5F"/>
                </a:solidFill>
                <a:latin typeface="Calibri"/>
                <a:ea typeface="Calibri"/>
                <a:cs typeface="Calibri"/>
                <a:sym typeface="Calibri"/>
              </a:defRPr>
            </a:lvl7pPr>
            <a:lvl8pPr indent="0" lvl="7" marL="0" marR="0" rtl="0" algn="r">
              <a:spcBef>
                <a:spcPts val="0"/>
              </a:spcBef>
              <a:buNone/>
              <a:defRPr b="0" i="0" sz="1100">
                <a:solidFill>
                  <a:srgbClr val="152E5F"/>
                </a:solidFill>
                <a:latin typeface="Calibri"/>
                <a:ea typeface="Calibri"/>
                <a:cs typeface="Calibri"/>
                <a:sym typeface="Calibri"/>
              </a:defRPr>
            </a:lvl8pPr>
            <a:lvl9pPr indent="0" lvl="8" marL="0" marR="0" rtl="0" algn="r">
              <a:spcBef>
                <a:spcPts val="0"/>
              </a:spcBef>
              <a:buNone/>
              <a:defRPr b="0" i="0" sz="1100">
                <a:solidFill>
                  <a:srgbClr val="152E5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82" name="Google Shape;1182;p206"/>
          <p:cNvPicPr preferRelativeResize="0"/>
          <p:nvPr/>
        </p:nvPicPr>
        <p:blipFill rotWithShape="1">
          <a:blip r:embed="rId2">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or Quote w/Background">
  <p:cSld name="6_Section or Quote w/Background">
    <p:bg>
      <p:bgPr>
        <a:solidFill>
          <a:srgbClr val="152E5F"/>
        </a:solidFill>
      </p:bgPr>
    </p:bg>
    <p:spTree>
      <p:nvGrpSpPr>
        <p:cNvPr id="1183" name="Shape 1183"/>
        <p:cNvGrpSpPr/>
        <p:nvPr/>
      </p:nvGrpSpPr>
      <p:grpSpPr>
        <a:xfrm>
          <a:off x="0" y="0"/>
          <a:ext cx="0" cy="0"/>
          <a:chOff x="0" y="0"/>
          <a:chExt cx="0" cy="0"/>
        </a:xfrm>
      </p:grpSpPr>
      <p:grpSp>
        <p:nvGrpSpPr>
          <p:cNvPr id="1184" name="Google Shape;1184;p207"/>
          <p:cNvGrpSpPr/>
          <p:nvPr/>
        </p:nvGrpSpPr>
        <p:grpSpPr>
          <a:xfrm>
            <a:off x="-642946" y="0"/>
            <a:ext cx="10276285" cy="5143501"/>
            <a:chOff x="0" y="0"/>
            <a:chExt cx="13701714" cy="6858002"/>
          </a:xfrm>
        </p:grpSpPr>
        <p:pic>
          <p:nvPicPr>
            <p:cNvPr descr="Shape&#10;&#10;Description automatically generated" id="1185" name="Google Shape;1185;p207"/>
            <p:cNvPicPr preferRelativeResize="0"/>
            <p:nvPr/>
          </p:nvPicPr>
          <p:blipFill rotWithShape="1">
            <a:blip r:embed="rId2">
              <a:alphaModFix/>
            </a:blip>
            <a:srcRect b="0" l="0" r="0" t="0"/>
            <a:stretch/>
          </p:blipFill>
          <p:spPr>
            <a:xfrm>
              <a:off x="0" y="0"/>
              <a:ext cx="6858002" cy="6858002"/>
            </a:xfrm>
            <a:prstGeom prst="rect">
              <a:avLst/>
            </a:prstGeom>
            <a:noFill/>
            <a:ln>
              <a:noFill/>
            </a:ln>
          </p:spPr>
        </p:pic>
        <p:pic>
          <p:nvPicPr>
            <p:cNvPr descr="Shape&#10;&#10;Description automatically generated" id="1186" name="Google Shape;1186;p207"/>
            <p:cNvPicPr preferRelativeResize="0"/>
            <p:nvPr/>
          </p:nvPicPr>
          <p:blipFill rotWithShape="1">
            <a:blip r:embed="rId2">
              <a:alphaModFix/>
            </a:blip>
            <a:srcRect b="0" l="0" r="0" t="0"/>
            <a:stretch/>
          </p:blipFill>
          <p:spPr>
            <a:xfrm>
              <a:off x="6843712" y="0"/>
              <a:ext cx="6858002" cy="6858002"/>
            </a:xfrm>
            <a:prstGeom prst="rect">
              <a:avLst/>
            </a:prstGeom>
            <a:noFill/>
            <a:ln>
              <a:noFill/>
            </a:ln>
          </p:spPr>
        </p:pic>
      </p:grpSp>
      <p:sp>
        <p:nvSpPr>
          <p:cNvPr id="1187" name="Google Shape;1187;p207"/>
          <p:cNvSpPr/>
          <p:nvPr/>
        </p:nvSpPr>
        <p:spPr>
          <a:xfrm>
            <a:off x="-515941" y="-863263"/>
            <a:ext cx="7792116" cy="7159321"/>
          </a:xfrm>
          <a:custGeom>
            <a:rect b="b" l="l" r="r" t="t"/>
            <a:pathLst>
              <a:path extrusionOk="0" h="9545761" w="10389488">
                <a:moveTo>
                  <a:pt x="3104849" y="8777753"/>
                </a:moveTo>
                <a:cubicBezTo>
                  <a:pt x="4307380" y="8172915"/>
                  <a:pt x="6748162" y="6508422"/>
                  <a:pt x="7905449" y="5177303"/>
                </a:cubicBezTo>
                <a:cubicBezTo>
                  <a:pt x="9062736" y="3846184"/>
                  <a:pt x="11227293" y="1522084"/>
                  <a:pt x="10048574" y="791040"/>
                </a:cubicBezTo>
                <a:cubicBezTo>
                  <a:pt x="8869855" y="59996"/>
                  <a:pt x="2392855" y="-544841"/>
                  <a:pt x="833136" y="791040"/>
                </a:cubicBezTo>
                <a:cubicBezTo>
                  <a:pt x="-726583" y="2126921"/>
                  <a:pt x="311642" y="7475209"/>
                  <a:pt x="690261" y="8806328"/>
                </a:cubicBezTo>
                <a:cubicBezTo>
                  <a:pt x="1068880" y="10137447"/>
                  <a:pt x="1902318" y="9382591"/>
                  <a:pt x="3104849" y="8777753"/>
                </a:cubicBezTo>
                <a:close/>
              </a:path>
            </a:pathLst>
          </a:custGeom>
          <a:solidFill>
            <a:srgbClr val="152E5F">
              <a:alpha val="7882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8" name="Google Shape;1188;p207"/>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lvl1pPr indent="0" lvl="0" marL="0" marR="0" rtl="0" algn="r">
              <a:spcBef>
                <a:spcPts val="0"/>
              </a:spcBef>
              <a:buNone/>
              <a:defRPr b="0" i="0" sz="1100">
                <a:solidFill>
                  <a:srgbClr val="B1C7DC"/>
                </a:solidFill>
                <a:latin typeface="Calibri"/>
                <a:ea typeface="Calibri"/>
                <a:cs typeface="Calibri"/>
                <a:sym typeface="Calibri"/>
              </a:defRPr>
            </a:lvl1pPr>
            <a:lvl2pPr indent="0" lvl="1" marL="0" marR="0" rtl="0" algn="r">
              <a:spcBef>
                <a:spcPts val="0"/>
              </a:spcBef>
              <a:buNone/>
              <a:defRPr b="0" i="0" sz="1100">
                <a:solidFill>
                  <a:srgbClr val="B1C7DC"/>
                </a:solidFill>
                <a:latin typeface="Calibri"/>
                <a:ea typeface="Calibri"/>
                <a:cs typeface="Calibri"/>
                <a:sym typeface="Calibri"/>
              </a:defRPr>
            </a:lvl2pPr>
            <a:lvl3pPr indent="0" lvl="2" marL="0" marR="0" rtl="0" algn="r">
              <a:spcBef>
                <a:spcPts val="0"/>
              </a:spcBef>
              <a:buNone/>
              <a:defRPr b="0" i="0" sz="1100">
                <a:solidFill>
                  <a:srgbClr val="B1C7DC"/>
                </a:solidFill>
                <a:latin typeface="Calibri"/>
                <a:ea typeface="Calibri"/>
                <a:cs typeface="Calibri"/>
                <a:sym typeface="Calibri"/>
              </a:defRPr>
            </a:lvl3pPr>
            <a:lvl4pPr indent="0" lvl="3" marL="0" marR="0" rtl="0" algn="r">
              <a:spcBef>
                <a:spcPts val="0"/>
              </a:spcBef>
              <a:buNone/>
              <a:defRPr b="0" i="0" sz="1100">
                <a:solidFill>
                  <a:srgbClr val="B1C7DC"/>
                </a:solidFill>
                <a:latin typeface="Calibri"/>
                <a:ea typeface="Calibri"/>
                <a:cs typeface="Calibri"/>
                <a:sym typeface="Calibri"/>
              </a:defRPr>
            </a:lvl4pPr>
            <a:lvl5pPr indent="0" lvl="4" marL="0" marR="0" rtl="0" algn="r">
              <a:spcBef>
                <a:spcPts val="0"/>
              </a:spcBef>
              <a:buNone/>
              <a:defRPr b="0" i="0" sz="1100">
                <a:solidFill>
                  <a:srgbClr val="B1C7DC"/>
                </a:solidFill>
                <a:latin typeface="Calibri"/>
                <a:ea typeface="Calibri"/>
                <a:cs typeface="Calibri"/>
                <a:sym typeface="Calibri"/>
              </a:defRPr>
            </a:lvl5pPr>
            <a:lvl6pPr indent="0" lvl="5" marL="0" marR="0" rtl="0" algn="r">
              <a:spcBef>
                <a:spcPts val="0"/>
              </a:spcBef>
              <a:buNone/>
              <a:defRPr b="0" i="0" sz="1100">
                <a:solidFill>
                  <a:srgbClr val="B1C7DC"/>
                </a:solidFill>
                <a:latin typeface="Calibri"/>
                <a:ea typeface="Calibri"/>
                <a:cs typeface="Calibri"/>
                <a:sym typeface="Calibri"/>
              </a:defRPr>
            </a:lvl6pPr>
            <a:lvl7pPr indent="0" lvl="6" marL="0" marR="0" rtl="0" algn="r">
              <a:spcBef>
                <a:spcPts val="0"/>
              </a:spcBef>
              <a:buNone/>
              <a:defRPr b="0" i="0" sz="1100">
                <a:solidFill>
                  <a:srgbClr val="B1C7DC"/>
                </a:solidFill>
                <a:latin typeface="Calibri"/>
                <a:ea typeface="Calibri"/>
                <a:cs typeface="Calibri"/>
                <a:sym typeface="Calibri"/>
              </a:defRPr>
            </a:lvl7pPr>
            <a:lvl8pPr indent="0" lvl="7" marL="0" marR="0" rtl="0" algn="r">
              <a:spcBef>
                <a:spcPts val="0"/>
              </a:spcBef>
              <a:buNone/>
              <a:defRPr b="0" i="0" sz="1100">
                <a:solidFill>
                  <a:srgbClr val="B1C7DC"/>
                </a:solidFill>
                <a:latin typeface="Calibri"/>
                <a:ea typeface="Calibri"/>
                <a:cs typeface="Calibri"/>
                <a:sym typeface="Calibri"/>
              </a:defRPr>
            </a:lvl8pPr>
            <a:lvl9pPr indent="0" lvl="8" marL="0" marR="0" rtl="0" algn="r">
              <a:spcBef>
                <a:spcPts val="0"/>
              </a:spcBef>
              <a:buNone/>
              <a:defRPr b="0" i="0" sz="1100">
                <a:solidFill>
                  <a:srgbClr val="B1C7D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89" name="Google Shape;1189;p207"/>
          <p:cNvPicPr preferRelativeResize="0"/>
          <p:nvPr/>
        </p:nvPicPr>
        <p:blipFill rotWithShape="1">
          <a:blip r:embed="rId3">
            <a:alphaModFix/>
          </a:blip>
          <a:srcRect b="0" l="0" r="0" t="0"/>
          <a:stretch/>
        </p:blipFill>
        <p:spPr>
          <a:xfrm>
            <a:off x="134664" y="4942832"/>
            <a:ext cx="1700042" cy="685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6" name="Google Shape;116;p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99" name="Shape 1199"/>
        <p:cNvGrpSpPr/>
        <p:nvPr/>
      </p:nvGrpSpPr>
      <p:grpSpPr>
        <a:xfrm>
          <a:off x="0" y="0"/>
          <a:ext cx="0" cy="0"/>
          <a:chOff x="0" y="0"/>
          <a:chExt cx="0" cy="0"/>
        </a:xfrm>
      </p:grpSpPr>
      <p:sp>
        <p:nvSpPr>
          <p:cNvPr id="1200" name="Google Shape;1200;p20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1" name="Google Shape;1201;p209"/>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02" name="Shape 1202"/>
        <p:cNvGrpSpPr/>
        <p:nvPr/>
      </p:nvGrpSpPr>
      <p:grpSpPr>
        <a:xfrm>
          <a:off x="0" y="0"/>
          <a:ext cx="0" cy="0"/>
          <a:chOff x="0" y="0"/>
          <a:chExt cx="0" cy="0"/>
        </a:xfrm>
      </p:grpSpPr>
      <p:sp>
        <p:nvSpPr>
          <p:cNvPr id="1203" name="Google Shape;1203;p210"/>
          <p:cNvSpPr txBox="1"/>
          <p:nvPr>
            <p:ph type="title"/>
          </p:nvPr>
        </p:nvSpPr>
        <p:spPr>
          <a:xfrm>
            <a:off x="1390304" y="273844"/>
            <a:ext cx="7125047"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4" name="Google Shape;1204;p210"/>
          <p:cNvSpPr txBox="1"/>
          <p:nvPr>
            <p:ph idx="1" type="body"/>
          </p:nvPr>
        </p:nvSpPr>
        <p:spPr>
          <a:xfrm>
            <a:off x="628650" y="1369219"/>
            <a:ext cx="7886700" cy="309028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05" name="Shape 1205"/>
        <p:cNvGrpSpPr/>
        <p:nvPr/>
      </p:nvGrpSpPr>
      <p:grpSpPr>
        <a:xfrm>
          <a:off x="0" y="0"/>
          <a:ext cx="0" cy="0"/>
          <a:chOff x="0" y="0"/>
          <a:chExt cx="0" cy="0"/>
        </a:xfrm>
      </p:grpSpPr>
      <p:sp>
        <p:nvSpPr>
          <p:cNvPr id="1206" name="Google Shape;1206;p211"/>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7" name="Google Shape;1207;p211"/>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8" name="Shape 1208"/>
        <p:cNvGrpSpPr/>
        <p:nvPr/>
      </p:nvGrpSpPr>
      <p:grpSpPr>
        <a:xfrm>
          <a:off x="0" y="0"/>
          <a:ext cx="0" cy="0"/>
          <a:chOff x="0" y="0"/>
          <a:chExt cx="0" cy="0"/>
        </a:xfrm>
      </p:grpSpPr>
      <p:sp>
        <p:nvSpPr>
          <p:cNvPr id="1209" name="Google Shape;1209;p212"/>
          <p:cNvSpPr txBox="1"/>
          <p:nvPr>
            <p:ph type="title"/>
          </p:nvPr>
        </p:nvSpPr>
        <p:spPr>
          <a:xfrm>
            <a:off x="1390304" y="273844"/>
            <a:ext cx="7125047"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0" name="Google Shape;1210;p212"/>
          <p:cNvSpPr txBox="1"/>
          <p:nvPr>
            <p:ph idx="1" type="body"/>
          </p:nvPr>
        </p:nvSpPr>
        <p:spPr>
          <a:xfrm>
            <a:off x="628650" y="1369219"/>
            <a:ext cx="3886200" cy="320278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1" name="Google Shape;1211;p212"/>
          <p:cNvSpPr txBox="1"/>
          <p:nvPr>
            <p:ph idx="2" type="body"/>
          </p:nvPr>
        </p:nvSpPr>
        <p:spPr>
          <a:xfrm>
            <a:off x="4629150" y="1369219"/>
            <a:ext cx="3886200" cy="320278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12" name="Shape 1212"/>
        <p:cNvGrpSpPr/>
        <p:nvPr/>
      </p:nvGrpSpPr>
      <p:grpSpPr>
        <a:xfrm>
          <a:off x="0" y="0"/>
          <a:ext cx="0" cy="0"/>
          <a:chOff x="0" y="0"/>
          <a:chExt cx="0" cy="0"/>
        </a:xfrm>
      </p:grpSpPr>
      <p:sp>
        <p:nvSpPr>
          <p:cNvPr id="1213" name="Google Shape;1213;p213"/>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4" name="Google Shape;1214;p213"/>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15" name="Google Shape;1215;p213"/>
          <p:cNvSpPr txBox="1"/>
          <p:nvPr>
            <p:ph idx="2" type="body"/>
          </p:nvPr>
        </p:nvSpPr>
        <p:spPr>
          <a:xfrm>
            <a:off x="629841" y="1878806"/>
            <a:ext cx="3868340" cy="2699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6" name="Google Shape;1216;p213"/>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17" name="Google Shape;1217;p213"/>
          <p:cNvSpPr txBox="1"/>
          <p:nvPr>
            <p:ph idx="4" type="body"/>
          </p:nvPr>
        </p:nvSpPr>
        <p:spPr>
          <a:xfrm>
            <a:off x="4629150" y="1878806"/>
            <a:ext cx="3887391" cy="2699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8" name="Shape 1218"/>
        <p:cNvGrpSpPr/>
        <p:nvPr/>
      </p:nvGrpSpPr>
      <p:grpSpPr>
        <a:xfrm>
          <a:off x="0" y="0"/>
          <a:ext cx="0" cy="0"/>
          <a:chOff x="0" y="0"/>
          <a:chExt cx="0" cy="0"/>
        </a:xfrm>
      </p:grpSpPr>
      <p:sp>
        <p:nvSpPr>
          <p:cNvPr id="1219" name="Google Shape;1219;p214"/>
          <p:cNvSpPr txBox="1"/>
          <p:nvPr>
            <p:ph type="title"/>
          </p:nvPr>
        </p:nvSpPr>
        <p:spPr>
          <a:xfrm>
            <a:off x="1390304" y="273844"/>
            <a:ext cx="7125047"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0" name="Shape 1220"/>
        <p:cNvGrpSpPr/>
        <p:nvPr/>
      </p:nvGrpSpPr>
      <p:grpSpPr>
        <a:xfrm>
          <a:off x="0" y="0"/>
          <a:ext cx="0" cy="0"/>
          <a:chOff x="0" y="0"/>
          <a:chExt cx="0" cy="0"/>
        </a:xfrm>
      </p:grpSpPr>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21" name="Shape 1221"/>
        <p:cNvGrpSpPr/>
        <p:nvPr/>
      </p:nvGrpSpPr>
      <p:grpSpPr>
        <a:xfrm>
          <a:off x="0" y="0"/>
          <a:ext cx="0" cy="0"/>
          <a:chOff x="0" y="0"/>
          <a:chExt cx="0" cy="0"/>
        </a:xfrm>
      </p:grpSpPr>
      <p:sp>
        <p:nvSpPr>
          <p:cNvPr id="1222" name="Google Shape;1222;p216"/>
          <p:cNvSpPr txBox="1"/>
          <p:nvPr>
            <p:ph type="title"/>
          </p:nvPr>
        </p:nvSpPr>
        <p:spPr>
          <a:xfrm>
            <a:off x="629841" y="740568"/>
            <a:ext cx="2949178" cy="802481"/>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3" name="Google Shape;1223;p21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224" name="Google Shape;1224;p21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25" name="Shape 1225"/>
        <p:cNvGrpSpPr/>
        <p:nvPr/>
      </p:nvGrpSpPr>
      <p:grpSpPr>
        <a:xfrm>
          <a:off x="0" y="0"/>
          <a:ext cx="0" cy="0"/>
          <a:chOff x="0" y="0"/>
          <a:chExt cx="0" cy="0"/>
        </a:xfrm>
      </p:grpSpPr>
      <p:sp>
        <p:nvSpPr>
          <p:cNvPr id="1226" name="Google Shape;1226;p217"/>
          <p:cNvSpPr txBox="1"/>
          <p:nvPr>
            <p:ph type="title"/>
          </p:nvPr>
        </p:nvSpPr>
        <p:spPr>
          <a:xfrm>
            <a:off x="629841" y="740568"/>
            <a:ext cx="2949178" cy="802481"/>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7" name="Google Shape;1227;p217"/>
          <p:cNvSpPr/>
          <p:nvPr>
            <p:ph idx="2" type="pic"/>
          </p:nvPr>
        </p:nvSpPr>
        <p:spPr>
          <a:xfrm>
            <a:off x="3887391" y="740569"/>
            <a:ext cx="4629150" cy="3655219"/>
          </a:xfrm>
          <a:prstGeom prst="rect">
            <a:avLst/>
          </a:prstGeom>
          <a:noFill/>
          <a:ln>
            <a:noFill/>
          </a:ln>
        </p:spPr>
      </p:sp>
      <p:sp>
        <p:nvSpPr>
          <p:cNvPr id="1228" name="Google Shape;1228;p217"/>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29" name="Shape 1229"/>
        <p:cNvGrpSpPr/>
        <p:nvPr/>
      </p:nvGrpSpPr>
      <p:grpSpPr>
        <a:xfrm>
          <a:off x="0" y="0"/>
          <a:ext cx="0" cy="0"/>
          <a:chOff x="0" y="0"/>
          <a:chExt cx="0" cy="0"/>
        </a:xfrm>
      </p:grpSpPr>
      <p:sp>
        <p:nvSpPr>
          <p:cNvPr id="1230" name="Google Shape;1230;p218"/>
          <p:cNvSpPr txBox="1"/>
          <p:nvPr>
            <p:ph type="title"/>
          </p:nvPr>
        </p:nvSpPr>
        <p:spPr>
          <a:xfrm>
            <a:off x="1390304" y="273844"/>
            <a:ext cx="7125047"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7" name="Shape 117"/>
        <p:cNvGrpSpPr/>
        <p:nvPr/>
      </p:nvGrpSpPr>
      <p:grpSpPr>
        <a:xfrm>
          <a:off x="0" y="0"/>
          <a:ext cx="0" cy="0"/>
          <a:chOff x="0" y="0"/>
          <a:chExt cx="0" cy="0"/>
        </a:xfrm>
      </p:grpSpPr>
      <p:grpSp>
        <p:nvGrpSpPr>
          <p:cNvPr id="118" name="Google Shape;118;p23"/>
          <p:cNvGrpSpPr/>
          <p:nvPr/>
        </p:nvGrpSpPr>
        <p:grpSpPr>
          <a:xfrm>
            <a:off x="830392" y="4169130"/>
            <a:ext cx="745763" cy="45826"/>
            <a:chOff x="4580561" y="2589004"/>
            <a:chExt cx="1064464" cy="25200"/>
          </a:xfrm>
        </p:grpSpPr>
        <p:sp>
          <p:nvSpPr>
            <p:cNvPr id="119" name="Google Shape;119;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 name="Google Shape;121;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2" name="Google Shape;122;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3" name="Google Shape;123;p2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2 with image">
  <p:cSld name="1_Section Header 2 with image">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25"/>
          <p:cNvSpPr/>
          <p:nvPr/>
        </p:nvSpPr>
        <p:spPr>
          <a:xfrm>
            <a:off x="-12116" y="200025"/>
            <a:ext cx="278100" cy="5715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8" name="Google Shape;128;p25"/>
          <p:cNvSpPr/>
          <p:nvPr/>
        </p:nvSpPr>
        <p:spPr>
          <a:xfrm>
            <a:off x="0" y="2750655"/>
            <a:ext cx="9144000" cy="2392800"/>
          </a:xfrm>
          <a:prstGeom prst="rect">
            <a:avLst/>
          </a:prstGeom>
          <a:solidFill>
            <a:srgbClr val="205B99">
              <a:alpha val="635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9" name="Google Shape;129;p25"/>
          <p:cNvSpPr txBox="1"/>
          <p:nvPr>
            <p:ph type="title"/>
          </p:nvPr>
        </p:nvSpPr>
        <p:spPr>
          <a:xfrm>
            <a:off x="342690" y="2832842"/>
            <a:ext cx="8434500" cy="1017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Montserrat Light"/>
              <a:buNone/>
              <a:defRPr sz="36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 name="Google Shape;130;p25"/>
          <p:cNvSpPr txBox="1"/>
          <p:nvPr>
            <p:ph idx="1" type="body"/>
          </p:nvPr>
        </p:nvSpPr>
        <p:spPr>
          <a:xfrm>
            <a:off x="342690" y="3964819"/>
            <a:ext cx="8446500" cy="4740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2400"/>
              <a:buNone/>
              <a:defRPr b="0" sz="2400">
                <a:solidFill>
                  <a:schemeClr val="lt1"/>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pic>
        <p:nvPicPr>
          <p:cNvPr id="131" name="Google Shape;131;p25"/>
          <p:cNvPicPr preferRelativeResize="0"/>
          <p:nvPr/>
        </p:nvPicPr>
        <p:blipFill rotWithShape="1">
          <a:blip r:embed="rId3">
            <a:alphaModFix/>
          </a:blip>
          <a:srcRect b="0" l="0" r="0" t="0"/>
          <a:stretch/>
        </p:blipFill>
        <p:spPr>
          <a:xfrm>
            <a:off x="132481" y="4627838"/>
            <a:ext cx="1196257" cy="400620"/>
          </a:xfrm>
          <a:prstGeom prst="rect">
            <a:avLst/>
          </a:prstGeom>
          <a:noFill/>
          <a:ln>
            <a:noFill/>
          </a:ln>
        </p:spPr>
      </p:pic>
      <p:cxnSp>
        <p:nvCxnSpPr>
          <p:cNvPr id="132" name="Google Shape;132;p25"/>
          <p:cNvCxnSpPr/>
          <p:nvPr/>
        </p:nvCxnSpPr>
        <p:spPr>
          <a:xfrm>
            <a:off x="342690" y="3964819"/>
            <a:ext cx="5039400" cy="0"/>
          </a:xfrm>
          <a:prstGeom prst="straightConnector1">
            <a:avLst/>
          </a:prstGeom>
          <a:noFill/>
          <a:ln cap="flat" cmpd="sng" w="57150">
            <a:solidFill>
              <a:schemeClr val="accent3"/>
            </a:solidFill>
            <a:prstDash val="solid"/>
            <a:miter lim="800000"/>
            <a:headEnd len="sm" w="sm" type="none"/>
            <a:tailEnd len="sm" w="sm" type="none"/>
          </a:ln>
        </p:spPr>
      </p:cxnSp>
      <p:sp>
        <p:nvSpPr>
          <p:cNvPr id="133" name="Google Shape;133;p25"/>
          <p:cNvSpPr/>
          <p:nvPr/>
        </p:nvSpPr>
        <p:spPr>
          <a:xfrm>
            <a:off x="6724570" y="4824889"/>
            <a:ext cx="2076600" cy="1902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Agenda ">
    <p:spTree>
      <p:nvGrpSpPr>
        <p:cNvPr id="134" name="Shape 134"/>
        <p:cNvGrpSpPr/>
        <p:nvPr/>
      </p:nvGrpSpPr>
      <p:grpSpPr>
        <a:xfrm>
          <a:off x="0" y="0"/>
          <a:ext cx="0" cy="0"/>
          <a:chOff x="0" y="0"/>
          <a:chExt cx="0" cy="0"/>
        </a:xfrm>
      </p:grpSpPr>
      <p:sp>
        <p:nvSpPr>
          <p:cNvPr id="135" name="Google Shape;135;p26"/>
          <p:cNvSpPr/>
          <p:nvPr/>
        </p:nvSpPr>
        <p:spPr>
          <a:xfrm>
            <a:off x="4187536" y="0"/>
            <a:ext cx="49566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136" name="Google Shape;136;p26"/>
          <p:cNvSpPr txBox="1"/>
          <p:nvPr>
            <p:ph type="title"/>
          </p:nvPr>
        </p:nvSpPr>
        <p:spPr>
          <a:xfrm>
            <a:off x="816548" y="1379983"/>
            <a:ext cx="27786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3600"/>
              <a:buFont typeface="Montserrat Light"/>
              <a:buNone/>
              <a:defRPr sz="36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 name="Google Shape;137;p26"/>
          <p:cNvSpPr txBox="1"/>
          <p:nvPr>
            <p:ph idx="1" type="body"/>
          </p:nvPr>
        </p:nvSpPr>
        <p:spPr>
          <a:xfrm>
            <a:off x="4505677" y="452409"/>
            <a:ext cx="4320300" cy="4238700"/>
          </a:xfrm>
          <a:prstGeom prst="rect">
            <a:avLst/>
          </a:prstGeom>
          <a:noFill/>
          <a:ln>
            <a:noFill/>
          </a:ln>
        </p:spPr>
        <p:txBody>
          <a:bodyPr anchorCtr="0" anchor="t" bIns="34275" lIns="68575" spcFirstLastPara="1" rIns="68575" wrap="square" tIns="34275">
            <a:normAutofit/>
          </a:bodyPr>
          <a:lstStyle>
            <a:lvl1pPr indent="-342900" lvl="0" marL="457200" rtl="0" algn="l">
              <a:lnSpc>
                <a:spcPct val="100000"/>
              </a:lnSpc>
              <a:spcBef>
                <a:spcPts val="0"/>
              </a:spcBef>
              <a:spcAft>
                <a:spcPts val="0"/>
              </a:spcAft>
              <a:buClr>
                <a:schemeClr val="lt1"/>
              </a:buClr>
              <a:buSzPts val="1800"/>
              <a:buChar char="▪"/>
              <a:defRPr sz="1800">
                <a:solidFill>
                  <a:schemeClr val="lt1"/>
                </a:solidFill>
                <a:latin typeface="Calibri"/>
                <a:ea typeface="Calibri"/>
                <a:cs typeface="Calibri"/>
                <a:sym typeface="Calibri"/>
              </a:defRPr>
            </a:lvl1pPr>
            <a:lvl2pPr indent="-342900" lvl="1" marL="914400" rtl="0" algn="l">
              <a:lnSpc>
                <a:spcPct val="100000"/>
              </a:lnSpc>
              <a:spcBef>
                <a:spcPts val="500"/>
              </a:spcBef>
              <a:spcAft>
                <a:spcPts val="0"/>
              </a:spcAft>
              <a:buClr>
                <a:schemeClr val="lt1"/>
              </a:buClr>
              <a:buSzPts val="1800"/>
              <a:buChar char="▪"/>
              <a:defRPr sz="1800">
                <a:solidFill>
                  <a:schemeClr val="lt1"/>
                </a:solidFill>
                <a:latin typeface="Calibri"/>
                <a:ea typeface="Calibri"/>
                <a:cs typeface="Calibri"/>
                <a:sym typeface="Calibri"/>
              </a:defRPr>
            </a:lvl2pPr>
            <a:lvl3pPr indent="-342900" lvl="2" marL="1371600" rtl="0" algn="l">
              <a:lnSpc>
                <a:spcPct val="100000"/>
              </a:lnSpc>
              <a:spcBef>
                <a:spcPts val="500"/>
              </a:spcBef>
              <a:spcAft>
                <a:spcPts val="0"/>
              </a:spcAft>
              <a:buClr>
                <a:schemeClr val="lt1"/>
              </a:buClr>
              <a:buSzPts val="1800"/>
              <a:buChar char="▪"/>
              <a:defRPr sz="1800">
                <a:solidFill>
                  <a:schemeClr val="lt1"/>
                </a:solidFill>
                <a:latin typeface="Calibri"/>
                <a:ea typeface="Calibri"/>
                <a:cs typeface="Calibri"/>
                <a:sym typeface="Calibri"/>
              </a:defRPr>
            </a:lvl3pPr>
            <a:lvl4pPr indent="-342900" lvl="3" marL="1828800" rtl="0" algn="l">
              <a:lnSpc>
                <a:spcPct val="100000"/>
              </a:lnSpc>
              <a:spcBef>
                <a:spcPts val="500"/>
              </a:spcBef>
              <a:spcAft>
                <a:spcPts val="0"/>
              </a:spcAft>
              <a:buClr>
                <a:schemeClr val="lt1"/>
              </a:buClr>
              <a:buSzPts val="1800"/>
              <a:buChar char="▪"/>
              <a:defRPr sz="1800">
                <a:solidFill>
                  <a:schemeClr val="lt1"/>
                </a:solidFill>
                <a:latin typeface="Calibri"/>
                <a:ea typeface="Calibri"/>
                <a:cs typeface="Calibri"/>
                <a:sym typeface="Calibri"/>
              </a:defRPr>
            </a:lvl4pPr>
            <a:lvl5pPr indent="-342900" lvl="4" marL="2286000" rtl="0" algn="l">
              <a:lnSpc>
                <a:spcPct val="100000"/>
              </a:lnSpc>
              <a:spcBef>
                <a:spcPts val="500"/>
              </a:spcBef>
              <a:spcAft>
                <a:spcPts val="0"/>
              </a:spcAft>
              <a:buClr>
                <a:schemeClr val="lt1"/>
              </a:buClr>
              <a:buSzPts val="1800"/>
              <a:buChar char="▪"/>
              <a:defRPr sz="1800">
                <a:solidFill>
                  <a:schemeClr val="lt1"/>
                </a:solidFill>
                <a:latin typeface="Calibri"/>
                <a:ea typeface="Calibri"/>
                <a:cs typeface="Calibri"/>
                <a:sym typeface="Calibri"/>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138" name="Google Shape;138;p26"/>
          <p:cNvCxnSpPr/>
          <p:nvPr/>
        </p:nvCxnSpPr>
        <p:spPr>
          <a:xfrm>
            <a:off x="816548" y="3214806"/>
            <a:ext cx="2541600" cy="0"/>
          </a:xfrm>
          <a:prstGeom prst="straightConnector1">
            <a:avLst/>
          </a:prstGeom>
          <a:noFill/>
          <a:ln cap="flat" cmpd="sng" w="57150">
            <a:solidFill>
              <a:schemeClr val="accent3"/>
            </a:solidFill>
            <a:prstDash val="solid"/>
            <a:miter lim="800000"/>
            <a:headEnd len="sm" w="sm" type="none"/>
            <a:tailEnd len="sm" w="sm" type="none"/>
          </a:ln>
        </p:spPr>
      </p:cxnSp>
      <p:sp>
        <p:nvSpPr>
          <p:cNvPr id="139" name="Google Shape;139;p26"/>
          <p:cNvSpPr/>
          <p:nvPr/>
        </p:nvSpPr>
        <p:spPr>
          <a:xfrm>
            <a:off x="6724570" y="4824889"/>
            <a:ext cx="2076600" cy="1902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©HealthBegins 2023.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Half Image Half Text">
  <p:cSld name="2_Half Image Half Text">
    <p:spTree>
      <p:nvGrpSpPr>
        <p:cNvPr id="140" name="Shape 140"/>
        <p:cNvGrpSpPr/>
        <p:nvPr/>
      </p:nvGrpSpPr>
      <p:grpSpPr>
        <a:xfrm>
          <a:off x="0" y="0"/>
          <a:ext cx="0" cy="0"/>
          <a:chOff x="0" y="0"/>
          <a:chExt cx="0" cy="0"/>
        </a:xfrm>
      </p:grpSpPr>
      <p:sp>
        <p:nvSpPr>
          <p:cNvPr id="141" name="Google Shape;141;p27"/>
          <p:cNvSpPr txBox="1"/>
          <p:nvPr>
            <p:ph type="title"/>
          </p:nvPr>
        </p:nvSpPr>
        <p:spPr>
          <a:xfrm>
            <a:off x="4244546" y="200025"/>
            <a:ext cx="45564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300"/>
              <a:buFont typeface="Montserrat Light"/>
              <a:buNone/>
              <a:defRPr sz="33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 name="Google Shape;142;p27"/>
          <p:cNvSpPr txBox="1"/>
          <p:nvPr>
            <p:ph idx="1" type="body"/>
          </p:nvPr>
        </p:nvSpPr>
        <p:spPr>
          <a:xfrm>
            <a:off x="4244546" y="1447146"/>
            <a:ext cx="4556400" cy="3090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0"/>
              </a:spcBef>
              <a:spcAft>
                <a:spcPts val="0"/>
              </a:spcAft>
              <a:buSzPts val="1800"/>
              <a:buNone/>
              <a:defRPr b="0" sz="18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143" name="Google Shape;143;p27"/>
          <p:cNvPicPr preferRelativeResize="0"/>
          <p:nvPr/>
        </p:nvPicPr>
        <p:blipFill rotWithShape="1">
          <a:blip r:embed="rId2">
            <a:alphaModFix/>
          </a:blip>
          <a:srcRect b="0" l="0" r="0" t="0"/>
          <a:stretch/>
        </p:blipFill>
        <p:spPr>
          <a:xfrm>
            <a:off x="342899" y="200025"/>
            <a:ext cx="3836774" cy="4367755"/>
          </a:xfrm>
          <a:prstGeom prst="rect">
            <a:avLst/>
          </a:prstGeom>
          <a:noFill/>
          <a:ln>
            <a:noFill/>
          </a:ln>
        </p:spPr>
      </p:pic>
      <p:sp>
        <p:nvSpPr>
          <p:cNvPr id="144" name="Google Shape;144;p27"/>
          <p:cNvSpPr txBox="1"/>
          <p:nvPr>
            <p:ph idx="2" type="body"/>
          </p:nvPr>
        </p:nvSpPr>
        <p:spPr>
          <a:xfrm>
            <a:off x="4244579" y="1849041"/>
            <a:ext cx="4556400" cy="2718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145" name="Google Shape;145;p27"/>
          <p:cNvCxnSpPr/>
          <p:nvPr/>
        </p:nvCxnSpPr>
        <p:spPr>
          <a:xfrm>
            <a:off x="4244546" y="1343025"/>
            <a:ext cx="4556400" cy="0"/>
          </a:xfrm>
          <a:prstGeom prst="straightConnector1">
            <a:avLst/>
          </a:prstGeom>
          <a:noFill/>
          <a:ln cap="flat" cmpd="sng" w="57150">
            <a:solidFill>
              <a:schemeClr val="accent3"/>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bg>
      <p:bgPr>
        <a:solidFill>
          <a:schemeClr val="lt1"/>
        </a:solidFill>
      </p:bgPr>
    </p:bg>
    <p:spTree>
      <p:nvGrpSpPr>
        <p:cNvPr id="146" name="Shape 146"/>
        <p:cNvGrpSpPr/>
        <p:nvPr/>
      </p:nvGrpSpPr>
      <p:grpSpPr>
        <a:xfrm>
          <a:off x="0" y="0"/>
          <a:ext cx="0" cy="0"/>
          <a:chOff x="0" y="0"/>
          <a:chExt cx="0" cy="0"/>
        </a:xfrm>
      </p:grpSpPr>
      <p:pic>
        <p:nvPicPr>
          <p:cNvPr id="147" name="Google Shape;147;p28"/>
          <p:cNvPicPr preferRelativeResize="0"/>
          <p:nvPr/>
        </p:nvPicPr>
        <p:blipFill rotWithShape="1">
          <a:blip r:embed="rId2">
            <a:alphaModFix/>
          </a:blip>
          <a:srcRect b="0" l="0" r="0" t="0"/>
          <a:stretch/>
        </p:blipFill>
        <p:spPr>
          <a:xfrm>
            <a:off x="8095484" y="3923826"/>
            <a:ext cx="839731" cy="839731"/>
          </a:xfrm>
          <a:prstGeom prst="rect">
            <a:avLst/>
          </a:prstGeom>
          <a:noFill/>
          <a:ln>
            <a:noFill/>
          </a:ln>
        </p:spPr>
      </p:pic>
      <p:pic>
        <p:nvPicPr>
          <p:cNvPr id="148" name="Google Shape;148;p28"/>
          <p:cNvPicPr preferRelativeResize="0"/>
          <p:nvPr/>
        </p:nvPicPr>
        <p:blipFill rotWithShape="1">
          <a:blip r:embed="rId3">
            <a:alphaModFix/>
          </a:blip>
          <a:srcRect b="0" l="0" r="0" t="0"/>
          <a:stretch/>
        </p:blipFill>
        <p:spPr>
          <a:xfrm>
            <a:off x="7889167" y="4763558"/>
            <a:ext cx="1091026" cy="272001"/>
          </a:xfrm>
          <a:prstGeom prst="rect">
            <a:avLst/>
          </a:prstGeom>
          <a:noFill/>
          <a:ln>
            <a:noFill/>
          </a:ln>
        </p:spPr>
      </p:pic>
      <p:sp>
        <p:nvSpPr>
          <p:cNvPr id="149" name="Google Shape;149;p28"/>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rmAutofit/>
          </a:bodyPr>
          <a:lstStyle>
            <a:lvl1pPr lvl="0" marR="0" rtl="0" algn="l">
              <a:lnSpc>
                <a:spcPct val="100000"/>
              </a:lnSpc>
              <a:spcBef>
                <a:spcPts val="0"/>
              </a:spcBef>
              <a:spcAft>
                <a:spcPts val="0"/>
              </a:spcAft>
              <a:buClr>
                <a:schemeClr val="dk1"/>
              </a:buClr>
              <a:buSzPts val="4100"/>
              <a:buFont typeface="Aleo"/>
              <a:buNone/>
              <a:defRPr b="0" i="0" sz="4100" u="none" cap="none" strike="noStrike">
                <a:solidFill>
                  <a:schemeClr val="dk1"/>
                </a:solidFill>
                <a:latin typeface="Aleo"/>
                <a:ea typeface="Aleo"/>
                <a:cs typeface="Aleo"/>
                <a:sym typeface="Ale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50" name="Google Shape;150;p28"/>
          <p:cNvSpPr txBox="1"/>
          <p:nvPr>
            <p:ph idx="1" type="body"/>
          </p:nvPr>
        </p:nvSpPr>
        <p:spPr>
          <a:xfrm>
            <a:off x="628650" y="1333500"/>
            <a:ext cx="7554600" cy="31671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IBM Plex Sans"/>
                <a:ea typeface="IBM Plex Sans"/>
                <a:cs typeface="IBM Plex Sans"/>
                <a:sym typeface="IBM Plex Sans"/>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IBM Plex Sans"/>
                <a:ea typeface="IBM Plex Sans"/>
                <a:cs typeface="IBM Plex Sans"/>
                <a:sym typeface="IBM Plex Sans"/>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IBM Plex Sans"/>
                <a:ea typeface="IBM Plex Sans"/>
                <a:cs typeface="IBM Plex Sans"/>
                <a:sym typeface="IBM Plex Sans"/>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IBM Plex Sans"/>
                <a:ea typeface="IBM Plex Sans"/>
                <a:cs typeface="IBM Plex Sans"/>
                <a:sym typeface="IBM Plex Sans"/>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IBM Plex Sans"/>
                <a:ea typeface="IBM Plex Sans"/>
                <a:cs typeface="IBM Plex Sans"/>
                <a:sym typeface="IBM Plex San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IBM Plex Sans"/>
                <a:ea typeface="IBM Plex Sans"/>
                <a:cs typeface="IBM Plex Sans"/>
                <a:sym typeface="IBM Plex Sans"/>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IBM Plex Sans"/>
                <a:ea typeface="IBM Plex Sans"/>
                <a:cs typeface="IBM Plex Sans"/>
                <a:sym typeface="IBM Plex Sans"/>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IBM Plex Sans"/>
                <a:ea typeface="IBM Plex Sans"/>
                <a:cs typeface="IBM Plex Sans"/>
                <a:sym typeface="IBM Plex Sans"/>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IBM Plex Sans"/>
                <a:ea typeface="IBM Plex Sans"/>
                <a:cs typeface="IBM Plex Sans"/>
                <a:sym typeface="IBM Plex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1" name="Shape 151"/>
        <p:cNvGrpSpPr/>
        <p:nvPr/>
      </p:nvGrpSpPr>
      <p:grpSpPr>
        <a:xfrm>
          <a:off x="0" y="0"/>
          <a:ext cx="0" cy="0"/>
          <a:chOff x="0" y="0"/>
          <a:chExt cx="0" cy="0"/>
        </a:xfrm>
      </p:grpSpPr>
      <p:pic>
        <p:nvPicPr>
          <p:cNvPr id="152" name="Google Shape;152;p29"/>
          <p:cNvPicPr preferRelativeResize="0"/>
          <p:nvPr/>
        </p:nvPicPr>
        <p:blipFill rotWithShape="1">
          <a:blip r:embed="rId2">
            <a:alphaModFix/>
          </a:blip>
          <a:srcRect b="0" l="0" r="0" t="0"/>
          <a:stretch/>
        </p:blipFill>
        <p:spPr>
          <a:xfrm>
            <a:off x="0" y="0"/>
            <a:ext cx="9141715" cy="5143500"/>
          </a:xfrm>
          <a:prstGeom prst="rect">
            <a:avLst/>
          </a:prstGeom>
          <a:noFill/>
          <a:ln>
            <a:noFill/>
          </a:ln>
        </p:spPr>
      </p:pic>
      <p:sp>
        <p:nvSpPr>
          <p:cNvPr id="153" name="Google Shape;153;p29"/>
          <p:cNvSpPr txBox="1"/>
          <p:nvPr>
            <p:ph type="title"/>
          </p:nvPr>
        </p:nvSpPr>
        <p:spPr>
          <a:xfrm>
            <a:off x="682793" y="662928"/>
            <a:ext cx="7450800" cy="706200"/>
          </a:xfrm>
          <a:prstGeom prst="rect">
            <a:avLst/>
          </a:prstGeom>
          <a:noFill/>
          <a:ln>
            <a:noFill/>
          </a:ln>
        </p:spPr>
        <p:txBody>
          <a:bodyPr anchorCtr="0" anchor="ctr" bIns="34275" lIns="68575" spcFirstLastPara="1" rIns="68575" wrap="square" tIns="34275">
            <a:normAutofit/>
          </a:bodyPr>
          <a:lstStyle>
            <a:lvl1pPr lvl="0" rtl="0" algn="l">
              <a:lnSpc>
                <a:spcPct val="142857"/>
              </a:lnSpc>
              <a:spcBef>
                <a:spcPts val="0"/>
              </a:spcBef>
              <a:spcAft>
                <a:spcPts val="0"/>
              </a:spcAft>
              <a:buClr>
                <a:schemeClr val="accent2"/>
              </a:buClr>
              <a:buSzPts val="2100"/>
              <a:buFont typeface="Arial"/>
              <a:buNone/>
              <a:defRPr sz="2100">
                <a:solidFill>
                  <a:schemeClr val="accent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 name="Google Shape;154;p29"/>
          <p:cNvSpPr txBox="1"/>
          <p:nvPr>
            <p:ph idx="1" type="body"/>
          </p:nvPr>
        </p:nvSpPr>
        <p:spPr>
          <a:xfrm>
            <a:off x="1179095" y="1636859"/>
            <a:ext cx="6725700" cy="2229000"/>
          </a:xfrm>
          <a:prstGeom prst="rect">
            <a:avLst/>
          </a:prstGeom>
          <a:noFill/>
          <a:ln>
            <a:noFill/>
          </a:ln>
        </p:spPr>
        <p:txBody>
          <a:bodyPr anchorCtr="0" anchor="t" bIns="34275" lIns="68575" spcFirstLastPara="1" rIns="68575" wrap="square" tIns="34275">
            <a:normAutofit/>
          </a:bodyPr>
          <a:lstStyle>
            <a:lvl1pPr indent="-228600" lvl="0" marL="457200" rtl="0" algn="l">
              <a:lnSpc>
                <a:spcPct val="175000"/>
              </a:lnSpc>
              <a:spcBef>
                <a:spcPts val="0"/>
              </a:spcBef>
              <a:spcAft>
                <a:spcPts val="0"/>
              </a:spcAft>
              <a:buClr>
                <a:schemeClr val="dk1"/>
              </a:buClr>
              <a:buSzPts val="1200"/>
              <a:buNone/>
              <a:defRPr sz="1200"/>
            </a:lvl1pPr>
            <a:lvl2pPr indent="-228600" lvl="1" marL="914400" rtl="0" algn="l">
              <a:lnSpc>
                <a:spcPct val="90000"/>
              </a:lnSpc>
              <a:spcBef>
                <a:spcPts val="8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55" name="Google Shape;155;p29"/>
          <p:cNvPicPr preferRelativeResize="0"/>
          <p:nvPr/>
        </p:nvPicPr>
        <p:blipFill>
          <a:blip r:embed="rId3">
            <a:alphaModFix/>
          </a:blip>
          <a:stretch>
            <a:fillRect/>
          </a:stretch>
        </p:blipFill>
        <p:spPr>
          <a:xfrm>
            <a:off x="7134000" y="4703625"/>
            <a:ext cx="1698310" cy="2698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56" name="Shape 156"/>
        <p:cNvGrpSpPr/>
        <p:nvPr/>
      </p:nvGrpSpPr>
      <p:grpSpPr>
        <a:xfrm>
          <a:off x="0" y="0"/>
          <a:ext cx="0" cy="0"/>
          <a:chOff x="0" y="0"/>
          <a:chExt cx="0" cy="0"/>
        </a:xfrm>
      </p:grpSpPr>
      <p:pic>
        <p:nvPicPr>
          <p:cNvPr id="157" name="Google Shape;157;p30"/>
          <p:cNvPicPr preferRelativeResize="0"/>
          <p:nvPr/>
        </p:nvPicPr>
        <p:blipFill rotWithShape="1">
          <a:blip r:embed="rId2">
            <a:alphaModFix/>
          </a:blip>
          <a:srcRect b="0" l="0" r="0" t="0"/>
          <a:stretch/>
        </p:blipFill>
        <p:spPr>
          <a:xfrm>
            <a:off x="0" y="0"/>
            <a:ext cx="9141715" cy="5143500"/>
          </a:xfrm>
          <a:prstGeom prst="rect">
            <a:avLst/>
          </a:prstGeom>
          <a:noFill/>
          <a:ln>
            <a:noFill/>
          </a:ln>
        </p:spPr>
      </p:pic>
      <p:pic>
        <p:nvPicPr>
          <p:cNvPr id="158" name="Google Shape;158;p30"/>
          <p:cNvPicPr preferRelativeResize="0"/>
          <p:nvPr/>
        </p:nvPicPr>
        <p:blipFill>
          <a:blip r:embed="rId3">
            <a:alphaModFix/>
          </a:blip>
          <a:stretch>
            <a:fillRect/>
          </a:stretch>
        </p:blipFill>
        <p:spPr>
          <a:xfrm>
            <a:off x="7134000" y="4703625"/>
            <a:ext cx="1698310" cy="2698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59" name="Shape 159"/>
        <p:cNvGrpSpPr/>
        <p:nvPr/>
      </p:nvGrpSpPr>
      <p:grpSpPr>
        <a:xfrm>
          <a:off x="0" y="0"/>
          <a:ext cx="0" cy="0"/>
          <a:chOff x="0" y="0"/>
          <a:chExt cx="0" cy="0"/>
        </a:xfrm>
      </p:grpSpPr>
      <p:sp>
        <p:nvSpPr>
          <p:cNvPr id="160" name="Google Shape;160;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 name="Google Shape;161;p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62" name="Google Shape;162;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3" name="Google Shape;163;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64" name="Google Shape;164;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2 with image">
  <p:cSld name="3_Section Header 2 with image">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32"/>
          <p:cNvSpPr/>
          <p:nvPr/>
        </p:nvSpPr>
        <p:spPr>
          <a:xfrm>
            <a:off x="0" y="0"/>
            <a:ext cx="9144000" cy="5143500"/>
          </a:xfrm>
          <a:prstGeom prst="rect">
            <a:avLst/>
          </a:prstGeom>
          <a:solidFill>
            <a:srgbClr val="205B99">
              <a:alpha val="6275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67" name="Google Shape;167;p32"/>
          <p:cNvSpPr/>
          <p:nvPr/>
        </p:nvSpPr>
        <p:spPr>
          <a:xfrm>
            <a:off x="-12116" y="200025"/>
            <a:ext cx="278100" cy="5715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68" name="Google Shape;168;p32"/>
          <p:cNvSpPr txBox="1"/>
          <p:nvPr>
            <p:ph type="title"/>
          </p:nvPr>
        </p:nvSpPr>
        <p:spPr>
          <a:xfrm>
            <a:off x="342690" y="2832842"/>
            <a:ext cx="8434500" cy="1017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Montserrat Light"/>
              <a:buNone/>
              <a:defRPr sz="36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 name="Google Shape;169;p32"/>
          <p:cNvSpPr txBox="1"/>
          <p:nvPr>
            <p:ph idx="1" type="body"/>
          </p:nvPr>
        </p:nvSpPr>
        <p:spPr>
          <a:xfrm>
            <a:off x="342690" y="3964819"/>
            <a:ext cx="8446500" cy="4740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2400"/>
              <a:buNone/>
              <a:defRPr b="0" sz="2400">
                <a:solidFill>
                  <a:schemeClr val="lt1"/>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pic>
        <p:nvPicPr>
          <p:cNvPr id="170" name="Google Shape;170;p32"/>
          <p:cNvPicPr preferRelativeResize="0"/>
          <p:nvPr/>
        </p:nvPicPr>
        <p:blipFill rotWithShape="1">
          <a:blip r:embed="rId3">
            <a:alphaModFix/>
          </a:blip>
          <a:srcRect b="0" l="0" r="0" t="0"/>
          <a:stretch/>
        </p:blipFill>
        <p:spPr>
          <a:xfrm>
            <a:off x="132481" y="4627838"/>
            <a:ext cx="1196257" cy="400620"/>
          </a:xfrm>
          <a:prstGeom prst="rect">
            <a:avLst/>
          </a:prstGeom>
          <a:noFill/>
          <a:ln>
            <a:noFill/>
          </a:ln>
        </p:spPr>
      </p:pic>
      <p:cxnSp>
        <p:nvCxnSpPr>
          <p:cNvPr id="171" name="Google Shape;171;p32"/>
          <p:cNvCxnSpPr/>
          <p:nvPr/>
        </p:nvCxnSpPr>
        <p:spPr>
          <a:xfrm>
            <a:off x="342690" y="3964819"/>
            <a:ext cx="5039400" cy="0"/>
          </a:xfrm>
          <a:prstGeom prst="straightConnector1">
            <a:avLst/>
          </a:prstGeom>
          <a:noFill/>
          <a:ln cap="flat" cmpd="sng" w="57150">
            <a:solidFill>
              <a:schemeClr val="accent3"/>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2">
  <p:cSld name="Timeline 2">
    <p:bg>
      <p:bgPr>
        <a:solidFill>
          <a:srgbClr val="3F3F3F"/>
        </a:solidFill>
      </p:bgPr>
    </p:bg>
    <p:spTree>
      <p:nvGrpSpPr>
        <p:cNvPr id="172" name="Shape 172"/>
        <p:cNvGrpSpPr/>
        <p:nvPr/>
      </p:nvGrpSpPr>
      <p:grpSpPr>
        <a:xfrm>
          <a:off x="0" y="0"/>
          <a:ext cx="0" cy="0"/>
          <a:chOff x="0" y="0"/>
          <a:chExt cx="0" cy="0"/>
        </a:xfrm>
      </p:grpSpPr>
      <p:sp>
        <p:nvSpPr>
          <p:cNvPr id="173" name="Google Shape;173;p33"/>
          <p:cNvSpPr txBox="1"/>
          <p:nvPr>
            <p:ph type="title"/>
          </p:nvPr>
        </p:nvSpPr>
        <p:spPr>
          <a:xfrm>
            <a:off x="586217" y="211018"/>
            <a:ext cx="7982700" cy="685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2300"/>
              <a:buFont typeface="Century Gothic"/>
              <a:buNone/>
              <a:defRPr cap="none"/>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33"/>
          <p:cNvSpPr txBox="1"/>
          <p:nvPr>
            <p:ph idx="1" type="body"/>
          </p:nvPr>
        </p:nvSpPr>
        <p:spPr>
          <a:xfrm>
            <a:off x="724154" y="1440616"/>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5" name="Google Shape;175;p33"/>
          <p:cNvSpPr txBox="1"/>
          <p:nvPr>
            <p:ph idx="2" type="body"/>
          </p:nvPr>
        </p:nvSpPr>
        <p:spPr>
          <a:xfrm>
            <a:off x="2688061" y="1440616"/>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6" name="Google Shape;176;p33"/>
          <p:cNvSpPr txBox="1"/>
          <p:nvPr>
            <p:ph idx="3" type="body"/>
          </p:nvPr>
        </p:nvSpPr>
        <p:spPr>
          <a:xfrm>
            <a:off x="4646738" y="1440616"/>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7" name="Google Shape;177;p33"/>
          <p:cNvSpPr txBox="1"/>
          <p:nvPr>
            <p:ph idx="4" type="body"/>
          </p:nvPr>
        </p:nvSpPr>
        <p:spPr>
          <a:xfrm>
            <a:off x="6607463" y="1440616"/>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8" name="Google Shape;178;p33"/>
          <p:cNvSpPr txBox="1"/>
          <p:nvPr>
            <p:ph idx="5" type="body"/>
          </p:nvPr>
        </p:nvSpPr>
        <p:spPr>
          <a:xfrm>
            <a:off x="724154" y="1800953"/>
            <a:ext cx="786300" cy="536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9" name="Google Shape;179;p33"/>
          <p:cNvSpPr txBox="1"/>
          <p:nvPr>
            <p:ph idx="6" type="body"/>
          </p:nvPr>
        </p:nvSpPr>
        <p:spPr>
          <a:xfrm>
            <a:off x="2688061" y="1800953"/>
            <a:ext cx="831000" cy="536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0" name="Google Shape;180;p33"/>
          <p:cNvSpPr txBox="1"/>
          <p:nvPr>
            <p:ph idx="7" type="body"/>
          </p:nvPr>
        </p:nvSpPr>
        <p:spPr>
          <a:xfrm>
            <a:off x="4646738" y="1800953"/>
            <a:ext cx="786300" cy="536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1" name="Google Shape;181;p33"/>
          <p:cNvSpPr txBox="1"/>
          <p:nvPr>
            <p:ph idx="8" type="body"/>
          </p:nvPr>
        </p:nvSpPr>
        <p:spPr>
          <a:xfrm>
            <a:off x="6607463" y="1800953"/>
            <a:ext cx="984300" cy="536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2" name="Google Shape;182;p33"/>
          <p:cNvSpPr txBox="1"/>
          <p:nvPr>
            <p:ph idx="9" type="body"/>
          </p:nvPr>
        </p:nvSpPr>
        <p:spPr>
          <a:xfrm>
            <a:off x="1703868" y="2370041"/>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3" name="Google Shape;183;p33"/>
          <p:cNvSpPr txBox="1"/>
          <p:nvPr>
            <p:ph idx="13" type="body"/>
          </p:nvPr>
        </p:nvSpPr>
        <p:spPr>
          <a:xfrm>
            <a:off x="3667775" y="2370041"/>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4" name="Google Shape;184;p33"/>
          <p:cNvSpPr txBox="1"/>
          <p:nvPr>
            <p:ph idx="14" type="body"/>
          </p:nvPr>
        </p:nvSpPr>
        <p:spPr>
          <a:xfrm>
            <a:off x="5626452" y="2370041"/>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5" name="Google Shape;185;p33"/>
          <p:cNvSpPr txBox="1"/>
          <p:nvPr>
            <p:ph idx="15" type="body"/>
          </p:nvPr>
        </p:nvSpPr>
        <p:spPr>
          <a:xfrm>
            <a:off x="7587177" y="2370041"/>
            <a:ext cx="1078800" cy="3345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b="1" sz="1100" cap="none">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6" name="Google Shape;186;p33"/>
          <p:cNvSpPr txBox="1"/>
          <p:nvPr>
            <p:ph idx="16" type="body"/>
          </p:nvPr>
        </p:nvSpPr>
        <p:spPr>
          <a:xfrm>
            <a:off x="1703868" y="2737236"/>
            <a:ext cx="786300" cy="573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7" name="Google Shape;187;p33"/>
          <p:cNvSpPr txBox="1"/>
          <p:nvPr>
            <p:ph idx="17" type="body"/>
          </p:nvPr>
        </p:nvSpPr>
        <p:spPr>
          <a:xfrm>
            <a:off x="3667775" y="2737236"/>
            <a:ext cx="831000" cy="573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8" name="Google Shape;188;p33"/>
          <p:cNvSpPr txBox="1"/>
          <p:nvPr>
            <p:ph idx="18" type="body"/>
          </p:nvPr>
        </p:nvSpPr>
        <p:spPr>
          <a:xfrm>
            <a:off x="5626452" y="2737236"/>
            <a:ext cx="786300" cy="573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9" name="Google Shape;189;p33"/>
          <p:cNvSpPr txBox="1"/>
          <p:nvPr>
            <p:ph idx="19" type="body"/>
          </p:nvPr>
        </p:nvSpPr>
        <p:spPr>
          <a:xfrm>
            <a:off x="7587177" y="2737236"/>
            <a:ext cx="861000" cy="573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800"/>
              <a:buNone/>
              <a:defRPr b="0" sz="800">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0" name="Google Shape;190;p33"/>
          <p:cNvSpPr/>
          <p:nvPr/>
        </p:nvSpPr>
        <p:spPr>
          <a:xfrm>
            <a:off x="593884" y="3793808"/>
            <a:ext cx="1967100" cy="573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1" name="Google Shape;191;p33"/>
          <p:cNvSpPr/>
          <p:nvPr>
            <p:ph idx="20" type="body"/>
          </p:nvPr>
        </p:nvSpPr>
        <p:spPr>
          <a:xfrm>
            <a:off x="1805731" y="3964872"/>
            <a:ext cx="514500" cy="514500"/>
          </a:xfrm>
          <a:prstGeom prst="ellipse">
            <a:avLst/>
          </a:prstGeom>
          <a:solidFill>
            <a:srgbClr val="3F3F3F"/>
          </a:solid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dk2"/>
              </a:buClr>
              <a:buSzPts val="2900"/>
              <a:buNone/>
              <a:defRPr b="0" sz="2900">
                <a:solidFill>
                  <a:schemeClr val="dk2"/>
                </a:solidFill>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2" name="Google Shape;192;p33"/>
          <p:cNvSpPr/>
          <p:nvPr/>
        </p:nvSpPr>
        <p:spPr>
          <a:xfrm>
            <a:off x="2560917" y="3793808"/>
            <a:ext cx="1968300" cy="5733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3" name="Google Shape;193;p33"/>
          <p:cNvSpPr/>
          <p:nvPr>
            <p:ph idx="21" type="body"/>
          </p:nvPr>
        </p:nvSpPr>
        <p:spPr>
          <a:xfrm>
            <a:off x="3769532" y="3964872"/>
            <a:ext cx="514500" cy="514500"/>
          </a:xfrm>
          <a:prstGeom prst="ellipse">
            <a:avLst/>
          </a:prstGeom>
          <a:solidFill>
            <a:srgbClr val="3F3F3F"/>
          </a:solid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accent3"/>
              </a:buClr>
              <a:buSzPts val="2900"/>
              <a:buNone/>
              <a:defRPr b="0" sz="2900">
                <a:solidFill>
                  <a:schemeClr val="accent3"/>
                </a:solidFill>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4" name="Google Shape;194;p33"/>
          <p:cNvSpPr/>
          <p:nvPr/>
        </p:nvSpPr>
        <p:spPr>
          <a:xfrm>
            <a:off x="4521660" y="3793808"/>
            <a:ext cx="1968300" cy="5733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5" name="Google Shape;195;p33"/>
          <p:cNvSpPr/>
          <p:nvPr>
            <p:ph idx="22" type="body"/>
          </p:nvPr>
        </p:nvSpPr>
        <p:spPr>
          <a:xfrm>
            <a:off x="5717004" y="3964872"/>
            <a:ext cx="514500" cy="514500"/>
          </a:xfrm>
          <a:prstGeom prst="ellipse">
            <a:avLst/>
          </a:prstGeom>
          <a:solidFill>
            <a:srgbClr val="3F3F3F"/>
          </a:solid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accent4"/>
              </a:buClr>
              <a:buSzPts val="2900"/>
              <a:buNone/>
              <a:defRPr b="0" sz="2900">
                <a:solidFill>
                  <a:schemeClr val="accent4"/>
                </a:solidFill>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6" name="Google Shape;196;p33"/>
          <p:cNvSpPr/>
          <p:nvPr/>
        </p:nvSpPr>
        <p:spPr>
          <a:xfrm>
            <a:off x="6488030" y="3793808"/>
            <a:ext cx="1968300" cy="573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7" name="Google Shape;197;p33"/>
          <p:cNvSpPr/>
          <p:nvPr>
            <p:ph idx="23" type="body"/>
          </p:nvPr>
        </p:nvSpPr>
        <p:spPr>
          <a:xfrm>
            <a:off x="7680805" y="3964872"/>
            <a:ext cx="514500" cy="514500"/>
          </a:xfrm>
          <a:prstGeom prst="ellipse">
            <a:avLst/>
          </a:prstGeom>
          <a:solidFill>
            <a:srgbClr val="3F3F3F"/>
          </a:solid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accent2"/>
              </a:buClr>
              <a:buSzPts val="2900"/>
              <a:buNone/>
              <a:defRPr b="0" sz="2900">
                <a:solidFill>
                  <a:schemeClr val="accent2"/>
                </a:solidFill>
                <a:latin typeface="Arial"/>
                <a:ea typeface="Arial"/>
                <a:cs typeface="Arial"/>
                <a:sym typeface="Arial"/>
              </a:defRPr>
            </a:lvl1pPr>
            <a:lvl2pPr indent="-228600" lvl="1" marL="914400" rtl="0" algn="l">
              <a:lnSpc>
                <a:spcPct val="90000"/>
              </a:lnSpc>
              <a:spcBef>
                <a:spcPts val="1200"/>
              </a:spcBef>
              <a:spcAft>
                <a:spcPts val="0"/>
              </a:spcAft>
              <a:buClr>
                <a:schemeClr val="lt1"/>
              </a:buClr>
              <a:buSzPts val="1800"/>
              <a:buNone/>
              <a:defRPr b="1">
                <a:latin typeface="Century Gothic"/>
                <a:ea typeface="Century Gothic"/>
                <a:cs typeface="Century Gothic"/>
                <a:sym typeface="Century Gothic"/>
              </a:defRPr>
            </a:lvl2pPr>
            <a:lvl3pPr indent="-228600" lvl="2" marL="1371600" rtl="0" algn="l">
              <a:lnSpc>
                <a:spcPct val="90000"/>
              </a:lnSpc>
              <a:spcBef>
                <a:spcPts val="1200"/>
              </a:spcBef>
              <a:spcAft>
                <a:spcPts val="0"/>
              </a:spcAft>
              <a:buClr>
                <a:schemeClr val="lt1"/>
              </a:buClr>
              <a:buSzPts val="1500"/>
              <a:buNone/>
              <a:defRPr b="1">
                <a:latin typeface="Century Gothic"/>
                <a:ea typeface="Century Gothic"/>
                <a:cs typeface="Century Gothic"/>
                <a:sym typeface="Century Gothic"/>
              </a:defRPr>
            </a:lvl3pPr>
            <a:lvl4pPr indent="-228600" lvl="3" marL="18288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4pPr>
            <a:lvl5pPr indent="-228600" lvl="4" marL="2286000" rtl="0" algn="l">
              <a:lnSpc>
                <a:spcPct val="90000"/>
              </a:lnSpc>
              <a:spcBef>
                <a:spcPts val="1200"/>
              </a:spcBef>
              <a:spcAft>
                <a:spcPts val="0"/>
              </a:spcAft>
              <a:buClr>
                <a:schemeClr val="lt1"/>
              </a:buClr>
              <a:buSzPts val="1400"/>
              <a:buNone/>
              <a:defRPr b="1">
                <a:latin typeface="Century Gothic"/>
                <a:ea typeface="Century Gothic"/>
                <a:cs typeface="Century Gothic"/>
                <a:sym typeface="Century Gothic"/>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cxnSp>
        <p:nvCxnSpPr>
          <p:cNvPr id="198" name="Google Shape;198;p33"/>
          <p:cNvCxnSpPr/>
          <p:nvPr/>
        </p:nvCxnSpPr>
        <p:spPr>
          <a:xfrm>
            <a:off x="604588" y="1620063"/>
            <a:ext cx="0" cy="2194800"/>
          </a:xfrm>
          <a:prstGeom prst="straightConnector1">
            <a:avLst/>
          </a:prstGeom>
          <a:noFill/>
          <a:ln cap="flat" cmpd="sng" w="19050">
            <a:solidFill>
              <a:schemeClr val="dk2"/>
            </a:solidFill>
            <a:prstDash val="solid"/>
            <a:miter lim="800000"/>
            <a:headEnd len="sm" w="sm" type="none"/>
            <a:tailEnd len="sm" w="sm" type="none"/>
          </a:ln>
        </p:spPr>
      </p:cxnSp>
      <p:cxnSp>
        <p:nvCxnSpPr>
          <p:cNvPr id="199" name="Google Shape;199;p33"/>
          <p:cNvCxnSpPr/>
          <p:nvPr/>
        </p:nvCxnSpPr>
        <p:spPr>
          <a:xfrm>
            <a:off x="2560917" y="1620063"/>
            <a:ext cx="0" cy="2194800"/>
          </a:xfrm>
          <a:prstGeom prst="straightConnector1">
            <a:avLst/>
          </a:prstGeom>
          <a:noFill/>
          <a:ln cap="flat" cmpd="sng" w="19050">
            <a:solidFill>
              <a:schemeClr val="accent3"/>
            </a:solidFill>
            <a:prstDash val="solid"/>
            <a:miter lim="800000"/>
            <a:headEnd len="sm" w="sm" type="none"/>
            <a:tailEnd len="sm" w="sm" type="none"/>
          </a:ln>
        </p:spPr>
      </p:cxnSp>
      <p:cxnSp>
        <p:nvCxnSpPr>
          <p:cNvPr id="200" name="Google Shape;200;p33"/>
          <p:cNvCxnSpPr/>
          <p:nvPr/>
        </p:nvCxnSpPr>
        <p:spPr>
          <a:xfrm>
            <a:off x="4521660" y="1620063"/>
            <a:ext cx="0" cy="2194800"/>
          </a:xfrm>
          <a:prstGeom prst="straightConnector1">
            <a:avLst/>
          </a:prstGeom>
          <a:noFill/>
          <a:ln cap="flat" cmpd="sng" w="19050">
            <a:solidFill>
              <a:schemeClr val="accent4"/>
            </a:solidFill>
            <a:prstDash val="solid"/>
            <a:miter lim="800000"/>
            <a:headEnd len="sm" w="sm" type="none"/>
            <a:tailEnd len="sm" w="sm" type="none"/>
          </a:ln>
        </p:spPr>
      </p:cxnSp>
      <p:cxnSp>
        <p:nvCxnSpPr>
          <p:cNvPr id="201" name="Google Shape;201;p33"/>
          <p:cNvCxnSpPr/>
          <p:nvPr/>
        </p:nvCxnSpPr>
        <p:spPr>
          <a:xfrm>
            <a:off x="6486155" y="1620063"/>
            <a:ext cx="0" cy="2194800"/>
          </a:xfrm>
          <a:prstGeom prst="straightConnector1">
            <a:avLst/>
          </a:prstGeom>
          <a:noFill/>
          <a:ln cap="flat" cmpd="sng" w="19050">
            <a:solidFill>
              <a:schemeClr val="accent2"/>
            </a:solidFill>
            <a:prstDash val="solid"/>
            <a:miter lim="800000"/>
            <a:headEnd len="sm" w="sm" type="none"/>
            <a:tailEnd len="sm" w="sm" type="none"/>
          </a:ln>
        </p:spPr>
      </p:cxnSp>
      <p:cxnSp>
        <p:nvCxnSpPr>
          <p:cNvPr id="202" name="Google Shape;202;p33"/>
          <p:cNvCxnSpPr/>
          <p:nvPr/>
        </p:nvCxnSpPr>
        <p:spPr>
          <a:xfrm>
            <a:off x="3543164" y="2539226"/>
            <a:ext cx="0" cy="1302900"/>
          </a:xfrm>
          <a:prstGeom prst="straightConnector1">
            <a:avLst/>
          </a:prstGeom>
          <a:noFill/>
          <a:ln cap="flat" cmpd="sng" w="19050">
            <a:solidFill>
              <a:schemeClr val="accent3"/>
            </a:solidFill>
            <a:prstDash val="solid"/>
            <a:miter lim="800000"/>
            <a:headEnd len="sm" w="sm" type="none"/>
            <a:tailEnd len="sm" w="sm" type="none"/>
          </a:ln>
        </p:spPr>
      </p:cxnSp>
      <p:cxnSp>
        <p:nvCxnSpPr>
          <p:cNvPr id="203" name="Google Shape;203;p33"/>
          <p:cNvCxnSpPr/>
          <p:nvPr/>
        </p:nvCxnSpPr>
        <p:spPr>
          <a:xfrm>
            <a:off x="1578670" y="2539226"/>
            <a:ext cx="0" cy="1302900"/>
          </a:xfrm>
          <a:prstGeom prst="straightConnector1">
            <a:avLst/>
          </a:prstGeom>
          <a:noFill/>
          <a:ln cap="flat" cmpd="sng" w="19050">
            <a:solidFill>
              <a:schemeClr val="dk2"/>
            </a:solidFill>
            <a:prstDash val="solid"/>
            <a:miter lim="800000"/>
            <a:headEnd len="sm" w="sm" type="none"/>
            <a:tailEnd len="sm" w="sm" type="none"/>
          </a:ln>
        </p:spPr>
      </p:cxnSp>
      <p:cxnSp>
        <p:nvCxnSpPr>
          <p:cNvPr id="204" name="Google Shape;204;p33"/>
          <p:cNvCxnSpPr/>
          <p:nvPr/>
        </p:nvCxnSpPr>
        <p:spPr>
          <a:xfrm>
            <a:off x="5507659" y="2539226"/>
            <a:ext cx="0" cy="1302900"/>
          </a:xfrm>
          <a:prstGeom prst="straightConnector1">
            <a:avLst/>
          </a:prstGeom>
          <a:noFill/>
          <a:ln cap="flat" cmpd="sng" w="19050">
            <a:solidFill>
              <a:schemeClr val="accent4"/>
            </a:solidFill>
            <a:prstDash val="solid"/>
            <a:miter lim="800000"/>
            <a:headEnd len="sm" w="sm" type="none"/>
            <a:tailEnd len="sm" w="sm" type="none"/>
          </a:ln>
        </p:spPr>
      </p:cxnSp>
      <p:cxnSp>
        <p:nvCxnSpPr>
          <p:cNvPr id="205" name="Google Shape;205;p33"/>
          <p:cNvCxnSpPr/>
          <p:nvPr/>
        </p:nvCxnSpPr>
        <p:spPr>
          <a:xfrm>
            <a:off x="7472155" y="2539226"/>
            <a:ext cx="0" cy="1302900"/>
          </a:xfrm>
          <a:prstGeom prst="straightConnector1">
            <a:avLst/>
          </a:prstGeom>
          <a:noFill/>
          <a:ln cap="flat" cmpd="sng" w="19050">
            <a:solidFill>
              <a:schemeClr val="accent2"/>
            </a:solidFill>
            <a:prstDash val="solid"/>
            <a:miter lim="800000"/>
            <a:headEnd len="sm" w="sm" type="none"/>
            <a:tailEnd len="sm" w="sm" type="none"/>
          </a:ln>
        </p:spPr>
      </p:cxnSp>
      <p:cxnSp>
        <p:nvCxnSpPr>
          <p:cNvPr id="206" name="Google Shape;206;p33"/>
          <p:cNvCxnSpPr/>
          <p:nvPr/>
        </p:nvCxnSpPr>
        <p:spPr>
          <a:xfrm rot="10800000">
            <a:off x="4422164" y="1620063"/>
            <a:ext cx="198900" cy="0"/>
          </a:xfrm>
          <a:prstGeom prst="straightConnector1">
            <a:avLst/>
          </a:prstGeom>
          <a:noFill/>
          <a:ln cap="flat" cmpd="sng" w="19050">
            <a:solidFill>
              <a:schemeClr val="accent4"/>
            </a:solidFill>
            <a:prstDash val="solid"/>
            <a:miter lim="800000"/>
            <a:headEnd len="sm" w="sm" type="none"/>
            <a:tailEnd len="sm" w="sm" type="none"/>
          </a:ln>
        </p:spPr>
      </p:cxnSp>
      <p:cxnSp>
        <p:nvCxnSpPr>
          <p:cNvPr id="207" name="Google Shape;207;p33"/>
          <p:cNvCxnSpPr/>
          <p:nvPr/>
        </p:nvCxnSpPr>
        <p:spPr>
          <a:xfrm rot="10800000">
            <a:off x="5406287" y="2536072"/>
            <a:ext cx="198900" cy="0"/>
          </a:xfrm>
          <a:prstGeom prst="straightConnector1">
            <a:avLst/>
          </a:prstGeom>
          <a:noFill/>
          <a:ln cap="flat" cmpd="sng" w="19050">
            <a:solidFill>
              <a:schemeClr val="accent4"/>
            </a:solidFill>
            <a:prstDash val="solid"/>
            <a:miter lim="800000"/>
            <a:headEnd len="sm" w="sm" type="none"/>
            <a:tailEnd len="sm" w="sm" type="none"/>
          </a:ln>
        </p:spPr>
      </p:cxnSp>
      <p:cxnSp>
        <p:nvCxnSpPr>
          <p:cNvPr id="208" name="Google Shape;208;p33"/>
          <p:cNvCxnSpPr/>
          <p:nvPr/>
        </p:nvCxnSpPr>
        <p:spPr>
          <a:xfrm rot="10800000">
            <a:off x="6386659" y="1620063"/>
            <a:ext cx="198900" cy="0"/>
          </a:xfrm>
          <a:prstGeom prst="straightConnector1">
            <a:avLst/>
          </a:prstGeom>
          <a:noFill/>
          <a:ln cap="flat" cmpd="sng" w="19050">
            <a:solidFill>
              <a:schemeClr val="accent2"/>
            </a:solidFill>
            <a:prstDash val="solid"/>
            <a:miter lim="800000"/>
            <a:headEnd len="sm" w="sm" type="none"/>
            <a:tailEnd len="sm" w="sm" type="none"/>
          </a:ln>
        </p:spPr>
      </p:cxnSp>
      <p:cxnSp>
        <p:nvCxnSpPr>
          <p:cNvPr id="209" name="Google Shape;209;p33"/>
          <p:cNvCxnSpPr/>
          <p:nvPr/>
        </p:nvCxnSpPr>
        <p:spPr>
          <a:xfrm rot="10800000">
            <a:off x="2461421" y="1620063"/>
            <a:ext cx="198900" cy="0"/>
          </a:xfrm>
          <a:prstGeom prst="straightConnector1">
            <a:avLst/>
          </a:prstGeom>
          <a:noFill/>
          <a:ln cap="flat" cmpd="sng" w="19050">
            <a:solidFill>
              <a:schemeClr val="accent3"/>
            </a:solidFill>
            <a:prstDash val="solid"/>
            <a:miter lim="800000"/>
            <a:headEnd len="sm" w="sm" type="none"/>
            <a:tailEnd len="sm" w="sm" type="none"/>
          </a:ln>
        </p:spPr>
      </p:cxnSp>
      <p:cxnSp>
        <p:nvCxnSpPr>
          <p:cNvPr id="210" name="Google Shape;210;p33"/>
          <p:cNvCxnSpPr/>
          <p:nvPr/>
        </p:nvCxnSpPr>
        <p:spPr>
          <a:xfrm rot="10800000">
            <a:off x="502553" y="1620063"/>
            <a:ext cx="198900" cy="0"/>
          </a:xfrm>
          <a:prstGeom prst="straightConnector1">
            <a:avLst/>
          </a:prstGeom>
          <a:noFill/>
          <a:ln cap="flat" cmpd="sng" w="19050">
            <a:solidFill>
              <a:schemeClr val="dk2"/>
            </a:solidFill>
            <a:prstDash val="solid"/>
            <a:miter lim="800000"/>
            <a:headEnd len="sm" w="sm" type="none"/>
            <a:tailEnd len="sm" w="sm" type="none"/>
          </a:ln>
        </p:spPr>
      </p:cxnSp>
      <p:cxnSp>
        <p:nvCxnSpPr>
          <p:cNvPr id="211" name="Google Shape;211;p33"/>
          <p:cNvCxnSpPr/>
          <p:nvPr/>
        </p:nvCxnSpPr>
        <p:spPr>
          <a:xfrm rot="10800000">
            <a:off x="3443668" y="2536072"/>
            <a:ext cx="198900" cy="0"/>
          </a:xfrm>
          <a:prstGeom prst="straightConnector1">
            <a:avLst/>
          </a:prstGeom>
          <a:noFill/>
          <a:ln cap="flat" cmpd="sng" w="19050">
            <a:solidFill>
              <a:schemeClr val="accent3"/>
            </a:solidFill>
            <a:prstDash val="solid"/>
            <a:miter lim="800000"/>
            <a:headEnd len="sm" w="sm" type="none"/>
            <a:tailEnd len="sm" w="sm" type="none"/>
          </a:ln>
        </p:spPr>
      </p:cxnSp>
      <p:cxnSp>
        <p:nvCxnSpPr>
          <p:cNvPr id="212" name="Google Shape;212;p33"/>
          <p:cNvCxnSpPr/>
          <p:nvPr/>
        </p:nvCxnSpPr>
        <p:spPr>
          <a:xfrm rot="10800000">
            <a:off x="1477904" y="2536072"/>
            <a:ext cx="198900" cy="0"/>
          </a:xfrm>
          <a:prstGeom prst="straightConnector1">
            <a:avLst/>
          </a:prstGeom>
          <a:noFill/>
          <a:ln cap="flat" cmpd="sng" w="19050">
            <a:solidFill>
              <a:schemeClr val="dk2"/>
            </a:solidFill>
            <a:prstDash val="solid"/>
            <a:miter lim="800000"/>
            <a:headEnd len="sm" w="sm" type="none"/>
            <a:tailEnd len="sm" w="sm" type="none"/>
          </a:ln>
        </p:spPr>
      </p:cxnSp>
      <p:cxnSp>
        <p:nvCxnSpPr>
          <p:cNvPr id="213" name="Google Shape;213;p33"/>
          <p:cNvCxnSpPr/>
          <p:nvPr/>
        </p:nvCxnSpPr>
        <p:spPr>
          <a:xfrm rot="10800000">
            <a:off x="7372657" y="2536072"/>
            <a:ext cx="1989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Font typeface="Montserrat Light"/>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 name="Google Shape;220;p35"/>
          <p:cNvSpPr txBox="1"/>
          <p:nvPr>
            <p:ph idx="12" type="sldNum"/>
          </p:nvPr>
        </p:nvSpPr>
        <p:spPr>
          <a:xfrm>
            <a:off x="158043" y="4767263"/>
            <a:ext cx="251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9pPr>
          </a:lstStyle>
          <a:p>
            <a:pPr indent="0" lvl="0" marL="0" rtl="0" algn="ctr">
              <a:spcBef>
                <a:spcPts val="0"/>
              </a:spcBef>
              <a:spcAft>
                <a:spcPts val="0"/>
              </a:spcAft>
              <a:buNone/>
            </a:pPr>
            <a:fld id="{00000000-1234-1234-1234-123412341234}" type="slidenum">
              <a:rPr lang="en"/>
              <a:t>‹#›</a:t>
            </a:fld>
            <a:endParaRPr/>
          </a:p>
        </p:txBody>
      </p:sp>
      <p:pic>
        <p:nvPicPr>
          <p:cNvPr id="221" name="Google Shape;221;p35"/>
          <p:cNvPicPr preferRelativeResize="0"/>
          <p:nvPr/>
        </p:nvPicPr>
        <p:blipFill>
          <a:blip r:embed="rId2">
            <a:alphaModFix/>
          </a:blip>
          <a:stretch>
            <a:fillRect/>
          </a:stretch>
        </p:blipFill>
        <p:spPr>
          <a:xfrm>
            <a:off x="7301626" y="4703625"/>
            <a:ext cx="1698300" cy="2698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martArt">
  <p:cSld name="Title &amp; SmartArt">
    <p:spTree>
      <p:nvGrpSpPr>
        <p:cNvPr id="222" name="Shape 222"/>
        <p:cNvGrpSpPr/>
        <p:nvPr/>
      </p:nvGrpSpPr>
      <p:grpSpPr>
        <a:xfrm>
          <a:off x="0" y="0"/>
          <a:ext cx="0" cy="0"/>
          <a:chOff x="0" y="0"/>
          <a:chExt cx="0" cy="0"/>
        </a:xfrm>
      </p:grpSpPr>
      <p:sp>
        <p:nvSpPr>
          <p:cNvPr id="223" name="Google Shape;223;p36"/>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4" name="Google Shape;224;p36"/>
          <p:cNvSpPr/>
          <p:nvPr>
            <p:ph idx="2" type="dgm"/>
          </p:nvPr>
        </p:nvSpPr>
        <p:spPr>
          <a:xfrm>
            <a:off x="342900" y="1028700"/>
            <a:ext cx="8368800" cy="34290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accent5"/>
              </a:buClr>
              <a:buSzPts val="2400"/>
              <a:buFont typeface="Noto Sans Symbols"/>
              <a:buNone/>
              <a:defRPr b="0" i="0" sz="24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type="obj">
  <p:cSld name="OBJECT">
    <p:spTree>
      <p:nvGrpSpPr>
        <p:cNvPr id="225" name="Shape 225"/>
        <p:cNvGrpSpPr/>
        <p:nvPr/>
      </p:nvGrpSpPr>
      <p:grpSpPr>
        <a:xfrm>
          <a:off x="0" y="0"/>
          <a:ext cx="0" cy="0"/>
          <a:chOff x="0" y="0"/>
          <a:chExt cx="0" cy="0"/>
        </a:xfrm>
      </p:grpSpPr>
      <p:sp>
        <p:nvSpPr>
          <p:cNvPr id="226" name="Google Shape;226;p37"/>
          <p:cNvSpPr txBox="1"/>
          <p:nvPr>
            <p:ph type="title"/>
          </p:nvPr>
        </p:nvSpPr>
        <p:spPr>
          <a:xfrm>
            <a:off x="342901" y="200025"/>
            <a:ext cx="8445300" cy="571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7" name="Google Shape;227;p37"/>
          <p:cNvSpPr txBox="1"/>
          <p:nvPr>
            <p:ph idx="1" type="body"/>
          </p:nvPr>
        </p:nvSpPr>
        <p:spPr>
          <a:xfrm>
            <a:off x="349442" y="971550"/>
            <a:ext cx="8445300" cy="36099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228" name="Shape 228"/>
        <p:cNvGrpSpPr/>
        <p:nvPr/>
      </p:nvGrpSpPr>
      <p:grpSpPr>
        <a:xfrm>
          <a:off x="0" y="0"/>
          <a:ext cx="0" cy="0"/>
          <a:chOff x="0" y="0"/>
          <a:chExt cx="0" cy="0"/>
        </a:xfrm>
      </p:grpSpPr>
      <p:sp>
        <p:nvSpPr>
          <p:cNvPr id="229" name="Google Shape;229;p3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0" name="Shape 230"/>
        <p:cNvGrpSpPr/>
        <p:nvPr/>
      </p:nvGrpSpPr>
      <p:grpSpPr>
        <a:xfrm>
          <a:off x="0" y="0"/>
          <a:ext cx="0" cy="0"/>
          <a:chOff x="0" y="0"/>
          <a:chExt cx="0" cy="0"/>
        </a:xfrm>
      </p:grpSpPr>
      <p:sp>
        <p:nvSpPr>
          <p:cNvPr id="231" name="Google Shape;231;p39"/>
          <p:cNvSpPr txBox="1"/>
          <p:nvPr>
            <p:ph type="title"/>
          </p:nvPr>
        </p:nvSpPr>
        <p:spPr>
          <a:xfrm>
            <a:off x="342901" y="200025"/>
            <a:ext cx="8458200" cy="571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2" name="Google Shape;232;p39"/>
          <p:cNvSpPr txBox="1"/>
          <p:nvPr>
            <p:ph idx="1" type="body"/>
          </p:nvPr>
        </p:nvSpPr>
        <p:spPr>
          <a:xfrm>
            <a:off x="352042" y="1028700"/>
            <a:ext cx="39912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 name="Google Shape;233;p39"/>
          <p:cNvSpPr txBox="1"/>
          <p:nvPr>
            <p:ph idx="2" type="body"/>
          </p:nvPr>
        </p:nvSpPr>
        <p:spPr>
          <a:xfrm>
            <a:off x="4800600" y="1028700"/>
            <a:ext cx="40020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34" name="Google Shape;234;p39"/>
          <p:cNvCxnSpPr/>
          <p:nvPr/>
        </p:nvCxnSpPr>
        <p:spPr>
          <a:xfrm>
            <a:off x="4572000" y="1157674"/>
            <a:ext cx="0" cy="311460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1">
  <p:cSld name="Chart Slide 1">
    <p:spTree>
      <p:nvGrpSpPr>
        <p:cNvPr id="235" name="Shape 235"/>
        <p:cNvGrpSpPr/>
        <p:nvPr/>
      </p:nvGrpSpPr>
      <p:grpSpPr>
        <a:xfrm>
          <a:off x="0" y="0"/>
          <a:ext cx="0" cy="0"/>
          <a:chOff x="0" y="0"/>
          <a:chExt cx="0" cy="0"/>
        </a:xfrm>
      </p:grpSpPr>
      <p:sp>
        <p:nvSpPr>
          <p:cNvPr id="236" name="Google Shape;236;p40"/>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7" name="Google Shape;237;p40"/>
          <p:cNvSpPr/>
          <p:nvPr>
            <p:ph idx="2" type="chart"/>
          </p:nvPr>
        </p:nvSpPr>
        <p:spPr>
          <a:xfrm>
            <a:off x="342900" y="1028700"/>
            <a:ext cx="8458200" cy="34290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accent5"/>
              </a:buClr>
              <a:buSzPts val="1500"/>
              <a:buFont typeface="Noto Sans Symbols"/>
              <a:buNone/>
              <a:defRPr b="0" i="0" sz="15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or Agenda">
  <p:cSld name="Divider 1 or Agenda">
    <p:bg>
      <p:bgPr>
        <a:solidFill>
          <a:schemeClr val="accent1"/>
        </a:solidFill>
      </p:bgPr>
    </p:bg>
    <p:spTree>
      <p:nvGrpSpPr>
        <p:cNvPr id="238" name="Shape 238"/>
        <p:cNvGrpSpPr/>
        <p:nvPr/>
      </p:nvGrpSpPr>
      <p:grpSpPr>
        <a:xfrm>
          <a:off x="0" y="0"/>
          <a:ext cx="0" cy="0"/>
          <a:chOff x="0" y="0"/>
          <a:chExt cx="0" cy="0"/>
        </a:xfrm>
      </p:grpSpPr>
      <p:sp>
        <p:nvSpPr>
          <p:cNvPr id="239" name="Google Shape;239;p41"/>
          <p:cNvSpPr txBox="1"/>
          <p:nvPr>
            <p:ph type="title"/>
          </p:nvPr>
        </p:nvSpPr>
        <p:spPr>
          <a:xfrm>
            <a:off x="320040" y="240030"/>
            <a:ext cx="8366700" cy="630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0"/>
              </a:spcBef>
              <a:spcAft>
                <a:spcPts val="0"/>
              </a:spcAft>
              <a:buSzPts val="3000"/>
              <a:buNone/>
              <a:defRPr b="1" sz="26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0" name="Google Shape;240;p41"/>
          <p:cNvSpPr txBox="1"/>
          <p:nvPr>
            <p:ph idx="1" type="body"/>
          </p:nvPr>
        </p:nvSpPr>
        <p:spPr>
          <a:xfrm>
            <a:off x="354013" y="1304925"/>
            <a:ext cx="8339100" cy="32814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500"/>
              </a:spcBef>
              <a:spcAft>
                <a:spcPts val="0"/>
              </a:spcAft>
              <a:buClr>
                <a:schemeClr val="lt1"/>
              </a:buClr>
              <a:buSzPts val="2200"/>
              <a:buFont typeface="Verdana"/>
              <a:buAutoNum type="arabicPeriod"/>
              <a:defRPr b="1" sz="2200" cap="none">
                <a:solidFill>
                  <a:schemeClr val="lt1"/>
                </a:solidFill>
              </a:defRPr>
            </a:lvl1pPr>
            <a:lvl2pPr indent="-368300" lvl="1" marL="914400" rtl="0" algn="l">
              <a:lnSpc>
                <a:spcPct val="100000"/>
              </a:lnSpc>
              <a:spcBef>
                <a:spcPts val="500"/>
              </a:spcBef>
              <a:spcAft>
                <a:spcPts val="0"/>
              </a:spcAft>
              <a:buClr>
                <a:schemeClr val="lt1"/>
              </a:buClr>
              <a:buSzPts val="2200"/>
              <a:buFont typeface="Verdana"/>
              <a:buChar char="–"/>
              <a:defRPr sz="2200">
                <a:solidFill>
                  <a:schemeClr val="lt1"/>
                </a:solidFill>
              </a:defRPr>
            </a:lvl2pPr>
            <a:lvl3pPr indent="-368300" lvl="2" marL="1371600" rtl="0" algn="l">
              <a:lnSpc>
                <a:spcPct val="100000"/>
              </a:lnSpc>
              <a:spcBef>
                <a:spcPts val="500"/>
              </a:spcBef>
              <a:spcAft>
                <a:spcPts val="0"/>
              </a:spcAft>
              <a:buClr>
                <a:schemeClr val="lt1"/>
              </a:buClr>
              <a:buSzPts val="2200"/>
              <a:buFont typeface="Arial"/>
              <a:buChar char="•"/>
              <a:defRPr sz="2200">
                <a:solidFill>
                  <a:schemeClr val="lt1"/>
                </a:solidFill>
              </a:defRPr>
            </a:lvl3pPr>
            <a:lvl4pPr indent="-336550" lvl="3" marL="1828800" rtl="0" algn="l">
              <a:lnSpc>
                <a:spcPct val="100000"/>
              </a:lnSpc>
              <a:spcBef>
                <a:spcPts val="500"/>
              </a:spcBef>
              <a:spcAft>
                <a:spcPts val="0"/>
              </a:spcAft>
              <a:buClr>
                <a:schemeClr val="lt1"/>
              </a:buClr>
              <a:buSzPts val="1700"/>
              <a:buFont typeface="Verdana"/>
              <a:buChar char="▪"/>
              <a:defRPr sz="2200">
                <a:solidFill>
                  <a:schemeClr val="lt1"/>
                </a:solidFill>
              </a:defRPr>
            </a:lvl4pPr>
            <a:lvl5pPr indent="-368300" lvl="4" marL="2286000" rtl="0" algn="l">
              <a:lnSpc>
                <a:spcPct val="100000"/>
              </a:lnSpc>
              <a:spcBef>
                <a:spcPts val="500"/>
              </a:spcBef>
              <a:spcAft>
                <a:spcPts val="0"/>
              </a:spcAft>
              <a:buClr>
                <a:schemeClr val="lt1"/>
              </a:buClr>
              <a:buSzPts val="2200"/>
              <a:buFont typeface="Verdana"/>
              <a:buChar char="▪"/>
              <a:defRPr sz="2200">
                <a:solidFill>
                  <a:schemeClr val="lt1"/>
                </a:solidFill>
              </a:defRPr>
            </a:lvl5pPr>
            <a:lvl6pPr indent="-342900" lvl="5" marL="2743200" rtl="0" algn="l">
              <a:lnSpc>
                <a:spcPct val="90000"/>
              </a:lnSpc>
              <a:spcBef>
                <a:spcPts val="500"/>
              </a:spcBef>
              <a:spcAft>
                <a:spcPts val="0"/>
              </a:spcAft>
              <a:buClr>
                <a:schemeClr val="lt2"/>
              </a:buClr>
              <a:buSzPts val="1800"/>
              <a:buChar char="•"/>
              <a:defRPr/>
            </a:lvl6pPr>
            <a:lvl7pPr indent="-342900" lvl="6" marL="3200400" rtl="0" algn="l">
              <a:lnSpc>
                <a:spcPct val="90000"/>
              </a:lnSpc>
              <a:spcBef>
                <a:spcPts val="500"/>
              </a:spcBef>
              <a:spcAft>
                <a:spcPts val="0"/>
              </a:spcAft>
              <a:buClr>
                <a:schemeClr val="lt2"/>
              </a:buClr>
              <a:buSzPts val="1800"/>
              <a:buChar char="•"/>
              <a:defRPr/>
            </a:lvl7pPr>
            <a:lvl8pPr indent="-342900" lvl="7" marL="3657600" rtl="0" algn="l">
              <a:lnSpc>
                <a:spcPct val="90000"/>
              </a:lnSpc>
              <a:spcBef>
                <a:spcPts val="500"/>
              </a:spcBef>
              <a:spcAft>
                <a:spcPts val="0"/>
              </a:spcAft>
              <a:buClr>
                <a:schemeClr val="lt2"/>
              </a:buClr>
              <a:buSzPts val="1800"/>
              <a:buChar char="•"/>
              <a:defRPr/>
            </a:lvl8pPr>
            <a:lvl9pPr indent="-342900" lvl="8" marL="4114800" rtl="0" algn="l">
              <a:lnSpc>
                <a:spcPct val="90000"/>
              </a:lnSpc>
              <a:spcBef>
                <a:spcPts val="500"/>
              </a:spcBef>
              <a:spcAft>
                <a:spcPts val="0"/>
              </a:spcAft>
              <a:buClr>
                <a:schemeClr val="lt2"/>
              </a:buClr>
              <a:buSzPts val="1800"/>
              <a:buChar char="•"/>
              <a:defRPr/>
            </a:lvl9pPr>
          </a:lstStyle>
          <a:p/>
        </p:txBody>
      </p:sp>
      <p:sp>
        <p:nvSpPr>
          <p:cNvPr id="241" name="Google Shape;241;p41"/>
          <p:cNvSpPr txBox="1"/>
          <p:nvPr>
            <p:ph idx="12" type="sldNum"/>
          </p:nvPr>
        </p:nvSpPr>
        <p:spPr>
          <a:xfrm>
            <a:off x="350838" y="4767263"/>
            <a:ext cx="409500" cy="163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
              <a:t>‹#›</a:t>
            </a:fld>
            <a:endParaRPr/>
          </a:p>
        </p:txBody>
      </p:sp>
      <p:sp>
        <p:nvSpPr>
          <p:cNvPr id="242" name="Google Shape;242;p41"/>
          <p:cNvSpPr txBox="1"/>
          <p:nvPr>
            <p:ph idx="11" type="ftr"/>
          </p:nvPr>
        </p:nvSpPr>
        <p:spPr>
          <a:xfrm>
            <a:off x="568325" y="4767263"/>
            <a:ext cx="8137500" cy="21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blipFill>
          <a:blip r:embed="rId2">
            <a:alphaModFix/>
          </a:blip>
          <a:stretch>
            <a:fillRect/>
          </a:stretch>
        </a:blipFill>
      </p:bgPr>
    </p:bg>
    <p:spTree>
      <p:nvGrpSpPr>
        <p:cNvPr id="243" name="Shape 243"/>
        <p:cNvGrpSpPr/>
        <p:nvPr/>
      </p:nvGrpSpPr>
      <p:grpSpPr>
        <a:xfrm>
          <a:off x="0" y="0"/>
          <a:ext cx="0" cy="0"/>
          <a:chOff x="0" y="0"/>
          <a:chExt cx="0" cy="0"/>
        </a:xfrm>
      </p:grpSpPr>
      <p:sp>
        <p:nvSpPr>
          <p:cNvPr id="244" name="Google Shape;244;p42"/>
          <p:cNvSpPr/>
          <p:nvPr/>
        </p:nvSpPr>
        <p:spPr>
          <a:xfrm>
            <a:off x="-6058" y="0"/>
            <a:ext cx="9156300" cy="5143500"/>
          </a:xfrm>
          <a:prstGeom prst="rect">
            <a:avLst/>
          </a:prstGeom>
          <a:solidFill>
            <a:srgbClr val="205B99">
              <a:alpha val="76080"/>
            </a:srgbClr>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45" name="Google Shape;245;p42"/>
          <p:cNvSpPr txBox="1"/>
          <p:nvPr>
            <p:ph type="title"/>
          </p:nvPr>
        </p:nvSpPr>
        <p:spPr>
          <a:xfrm>
            <a:off x="635083" y="2373488"/>
            <a:ext cx="7993200" cy="1038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5000"/>
              <a:buFont typeface="Montserrat Light"/>
              <a:buNone/>
              <a:defRPr sz="5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6" name="Google Shape;246;p42"/>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47" name="Google Shape;247;p42"/>
          <p:cNvSpPr txBox="1"/>
          <p:nvPr>
            <p:ph idx="1" type="body"/>
          </p:nvPr>
        </p:nvSpPr>
        <p:spPr>
          <a:xfrm>
            <a:off x="635083" y="3582718"/>
            <a:ext cx="7993200" cy="620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2400"/>
              <a:buNone/>
              <a:defRPr sz="2400">
                <a:solidFill>
                  <a:schemeClr val="lt1"/>
                </a:solidFill>
              </a:defRPr>
            </a:lvl1pPr>
            <a:lvl2pPr indent="-323850" lvl="1" marL="914400" rtl="0" algn="l">
              <a:lnSpc>
                <a:spcPct val="100000"/>
              </a:lnSpc>
              <a:spcBef>
                <a:spcPts val="500"/>
              </a:spcBef>
              <a:spcAft>
                <a:spcPts val="0"/>
              </a:spcAft>
              <a:buSzPts val="1500"/>
              <a:buChar char="▪"/>
              <a:defRPr>
                <a:solidFill>
                  <a:schemeClr val="lt1"/>
                </a:solidFill>
              </a:defRPr>
            </a:lvl2pPr>
            <a:lvl3pPr indent="-323850" lvl="2" marL="1371600" rtl="0" algn="l">
              <a:lnSpc>
                <a:spcPct val="100000"/>
              </a:lnSpc>
              <a:spcBef>
                <a:spcPts val="500"/>
              </a:spcBef>
              <a:spcAft>
                <a:spcPts val="0"/>
              </a:spcAft>
              <a:buSzPts val="1500"/>
              <a:buChar char="▪"/>
              <a:defRPr>
                <a:solidFill>
                  <a:schemeClr val="lt1"/>
                </a:solidFill>
              </a:defRPr>
            </a:lvl3pPr>
            <a:lvl4pPr indent="-317500" lvl="3" marL="1828800" rtl="0" algn="l">
              <a:lnSpc>
                <a:spcPct val="100000"/>
              </a:lnSpc>
              <a:spcBef>
                <a:spcPts val="500"/>
              </a:spcBef>
              <a:spcAft>
                <a:spcPts val="0"/>
              </a:spcAft>
              <a:buSzPts val="1400"/>
              <a:buChar char="▪"/>
              <a:defRPr>
                <a:solidFill>
                  <a:schemeClr val="lt1"/>
                </a:solidFill>
              </a:defRPr>
            </a:lvl4pPr>
            <a:lvl5pPr indent="-317500" lvl="4" marL="2286000" rtl="0" algn="l">
              <a:lnSpc>
                <a:spcPct val="100000"/>
              </a:lnSpc>
              <a:spcBef>
                <a:spcPts val="500"/>
              </a:spcBef>
              <a:spcAft>
                <a:spcPts val="0"/>
              </a:spcAft>
              <a:buSzPts val="1400"/>
              <a:buChar char="▪"/>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grpSp>
        <p:nvGrpSpPr>
          <p:cNvPr id="248" name="Google Shape;248;p42"/>
          <p:cNvGrpSpPr/>
          <p:nvPr/>
        </p:nvGrpSpPr>
        <p:grpSpPr>
          <a:xfrm>
            <a:off x="-12116" y="4725941"/>
            <a:ext cx="9162353" cy="435150"/>
            <a:chOff x="-16157" y="6277910"/>
            <a:chExt cx="12009900" cy="580200"/>
          </a:xfrm>
        </p:grpSpPr>
        <p:sp>
          <p:nvSpPr>
            <p:cNvPr id="249" name="Google Shape;249;p42"/>
            <p:cNvSpPr/>
            <p:nvPr/>
          </p:nvSpPr>
          <p:spPr>
            <a:xfrm>
              <a:off x="-16157" y="6277910"/>
              <a:ext cx="12009900" cy="58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0" name="Google Shape;250;p42"/>
            <p:cNvPicPr preferRelativeResize="0"/>
            <p:nvPr/>
          </p:nvPicPr>
          <p:blipFill rotWithShape="1">
            <a:blip r:embed="rId3">
              <a:alphaModFix/>
            </a:blip>
            <a:srcRect b="0" l="0" r="0" t="0"/>
            <a:stretch/>
          </p:blipFill>
          <p:spPr>
            <a:xfrm>
              <a:off x="176640" y="6331200"/>
              <a:ext cx="1020147" cy="338460"/>
            </a:xfrm>
            <a:prstGeom prst="rect">
              <a:avLst/>
            </a:prstGeom>
            <a:noFill/>
            <a:ln>
              <a:noFill/>
            </a:ln>
          </p:spPr>
        </p:pic>
      </p:grpSp>
      <p:sp>
        <p:nvSpPr>
          <p:cNvPr id="251" name="Google Shape;251;p42"/>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lide ">
  <p:cSld name="1_Thank You Slide ">
    <p:bg>
      <p:bgPr>
        <a:blipFill>
          <a:blip r:embed="rId2">
            <a:alphaModFix/>
          </a:blip>
          <a:stretch>
            <a:fillRect/>
          </a:stretch>
        </a:blipFill>
      </p:bgPr>
    </p:bg>
    <p:spTree>
      <p:nvGrpSpPr>
        <p:cNvPr id="252" name="Shape 252"/>
        <p:cNvGrpSpPr/>
        <p:nvPr/>
      </p:nvGrpSpPr>
      <p:grpSpPr>
        <a:xfrm>
          <a:off x="0" y="0"/>
          <a:ext cx="0" cy="0"/>
          <a:chOff x="0" y="0"/>
          <a:chExt cx="0" cy="0"/>
        </a:xfrm>
      </p:grpSpPr>
      <p:sp>
        <p:nvSpPr>
          <p:cNvPr id="253" name="Google Shape;253;p43"/>
          <p:cNvSpPr/>
          <p:nvPr/>
        </p:nvSpPr>
        <p:spPr>
          <a:xfrm>
            <a:off x="-12116" y="0"/>
            <a:ext cx="9156300" cy="5143500"/>
          </a:xfrm>
          <a:prstGeom prst="rect">
            <a:avLst/>
          </a:prstGeom>
          <a:solidFill>
            <a:srgbClr val="205B99">
              <a:alpha val="6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4" name="Google Shape;254;p43"/>
          <p:cNvPicPr preferRelativeResize="0"/>
          <p:nvPr/>
        </p:nvPicPr>
        <p:blipFill rotWithShape="1">
          <a:blip r:embed="rId3">
            <a:alphaModFix/>
          </a:blip>
          <a:srcRect b="0" l="0" r="0" t="0"/>
          <a:stretch/>
        </p:blipFill>
        <p:spPr>
          <a:xfrm>
            <a:off x="0" y="2980871"/>
            <a:ext cx="9144000" cy="2162628"/>
          </a:xfrm>
          <a:prstGeom prst="rect">
            <a:avLst/>
          </a:prstGeom>
          <a:noFill/>
          <a:ln>
            <a:noFill/>
          </a:ln>
        </p:spPr>
      </p:pic>
      <p:sp>
        <p:nvSpPr>
          <p:cNvPr id="255" name="Google Shape;255;p43"/>
          <p:cNvSpPr/>
          <p:nvPr/>
        </p:nvSpPr>
        <p:spPr>
          <a:xfrm>
            <a:off x="-12116" y="200025"/>
            <a:ext cx="144600" cy="571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6" name="Google Shape;256;p43"/>
          <p:cNvSpPr txBox="1"/>
          <p:nvPr>
            <p:ph type="title"/>
          </p:nvPr>
        </p:nvSpPr>
        <p:spPr>
          <a:xfrm>
            <a:off x="620803" y="0"/>
            <a:ext cx="3327000" cy="2321700"/>
          </a:xfrm>
          <a:prstGeom prst="rect">
            <a:avLst/>
          </a:prstGeom>
          <a:solidFill>
            <a:schemeClr val="accent5"/>
          </a:solid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Montserrat Light"/>
              <a:buNone/>
              <a:defRPr sz="4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7" name="Google Shape;257;p43"/>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solidFill>
          <a:schemeClr val="accent1"/>
        </a:solidFill>
      </p:bgPr>
    </p:bg>
    <p:spTree>
      <p:nvGrpSpPr>
        <p:cNvPr id="258" name="Shape 258"/>
        <p:cNvGrpSpPr/>
        <p:nvPr/>
      </p:nvGrpSpPr>
      <p:grpSpPr>
        <a:xfrm>
          <a:off x="0" y="0"/>
          <a:ext cx="0" cy="0"/>
          <a:chOff x="0" y="0"/>
          <a:chExt cx="0" cy="0"/>
        </a:xfrm>
      </p:grpSpPr>
      <p:sp>
        <p:nvSpPr>
          <p:cNvPr id="259" name="Google Shape;259;p44"/>
          <p:cNvSpPr txBox="1"/>
          <p:nvPr>
            <p:ph type="title"/>
          </p:nvPr>
        </p:nvSpPr>
        <p:spPr>
          <a:xfrm>
            <a:off x="635083" y="2373488"/>
            <a:ext cx="7993200" cy="1038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5000"/>
              <a:buFont typeface="Montserrat Light"/>
              <a:buNone/>
              <a:defRPr sz="5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0" name="Google Shape;260;p44"/>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1" name="Google Shape;261;p44"/>
          <p:cNvSpPr txBox="1"/>
          <p:nvPr>
            <p:ph idx="1" type="body"/>
          </p:nvPr>
        </p:nvSpPr>
        <p:spPr>
          <a:xfrm>
            <a:off x="635083" y="3582718"/>
            <a:ext cx="7993200" cy="620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2400"/>
              <a:buNone/>
              <a:defRPr sz="2400">
                <a:solidFill>
                  <a:schemeClr val="lt1"/>
                </a:solidFill>
              </a:defRPr>
            </a:lvl1pPr>
            <a:lvl2pPr indent="-323850" lvl="1" marL="914400" rtl="0" algn="l">
              <a:lnSpc>
                <a:spcPct val="100000"/>
              </a:lnSpc>
              <a:spcBef>
                <a:spcPts val="500"/>
              </a:spcBef>
              <a:spcAft>
                <a:spcPts val="0"/>
              </a:spcAft>
              <a:buSzPts val="1500"/>
              <a:buChar char="▪"/>
              <a:defRPr>
                <a:solidFill>
                  <a:schemeClr val="lt1"/>
                </a:solidFill>
              </a:defRPr>
            </a:lvl2pPr>
            <a:lvl3pPr indent="-323850" lvl="2" marL="1371600" rtl="0" algn="l">
              <a:lnSpc>
                <a:spcPct val="100000"/>
              </a:lnSpc>
              <a:spcBef>
                <a:spcPts val="500"/>
              </a:spcBef>
              <a:spcAft>
                <a:spcPts val="0"/>
              </a:spcAft>
              <a:buSzPts val="1500"/>
              <a:buChar char="▪"/>
              <a:defRPr>
                <a:solidFill>
                  <a:schemeClr val="lt1"/>
                </a:solidFill>
              </a:defRPr>
            </a:lvl3pPr>
            <a:lvl4pPr indent="-317500" lvl="3" marL="1828800" rtl="0" algn="l">
              <a:lnSpc>
                <a:spcPct val="100000"/>
              </a:lnSpc>
              <a:spcBef>
                <a:spcPts val="500"/>
              </a:spcBef>
              <a:spcAft>
                <a:spcPts val="0"/>
              </a:spcAft>
              <a:buSzPts val="1400"/>
              <a:buChar char="▪"/>
              <a:defRPr>
                <a:solidFill>
                  <a:schemeClr val="lt1"/>
                </a:solidFill>
              </a:defRPr>
            </a:lvl4pPr>
            <a:lvl5pPr indent="-317500" lvl="4" marL="2286000" rtl="0" algn="l">
              <a:lnSpc>
                <a:spcPct val="100000"/>
              </a:lnSpc>
              <a:spcBef>
                <a:spcPts val="500"/>
              </a:spcBef>
              <a:spcAft>
                <a:spcPts val="0"/>
              </a:spcAft>
              <a:buSzPts val="1400"/>
              <a:buChar char="▪"/>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 name="Google Shape;262;p44"/>
          <p:cNvSpPr/>
          <p:nvPr/>
        </p:nvSpPr>
        <p:spPr>
          <a:xfrm>
            <a:off x="0" y="4708433"/>
            <a:ext cx="9144000" cy="43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3" name="Google Shape;263;p44"/>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264" name="Shape 264"/>
        <p:cNvGrpSpPr/>
        <p:nvPr/>
      </p:nvGrpSpPr>
      <p:grpSpPr>
        <a:xfrm>
          <a:off x="0" y="0"/>
          <a:ext cx="0" cy="0"/>
          <a:chOff x="0" y="0"/>
          <a:chExt cx="0" cy="0"/>
        </a:xfrm>
      </p:grpSpPr>
      <p:sp>
        <p:nvSpPr>
          <p:cNvPr id="265" name="Google Shape;265;p45"/>
          <p:cNvSpPr/>
          <p:nvPr/>
        </p:nvSpPr>
        <p:spPr>
          <a:xfrm>
            <a:off x="0" y="0"/>
            <a:ext cx="5299800" cy="4638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6" name="Google Shape;266;p45"/>
          <p:cNvSpPr txBox="1"/>
          <p:nvPr>
            <p:ph type="ctrTitle"/>
          </p:nvPr>
        </p:nvSpPr>
        <p:spPr>
          <a:xfrm>
            <a:off x="5486400" y="1028700"/>
            <a:ext cx="3314700" cy="23718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dk2"/>
              </a:buClr>
              <a:buSzPts val="3000"/>
              <a:buFont typeface="Montserrat Light"/>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7" name="Google Shape;267;p45"/>
          <p:cNvSpPr txBox="1"/>
          <p:nvPr>
            <p:ph idx="1" type="subTitle"/>
          </p:nvPr>
        </p:nvSpPr>
        <p:spPr>
          <a:xfrm>
            <a:off x="5486400" y="3800477"/>
            <a:ext cx="3314700" cy="771600"/>
          </a:xfrm>
          <a:prstGeom prst="rect">
            <a:avLst/>
          </a:prstGeom>
          <a:noFill/>
          <a:ln>
            <a:noFill/>
          </a:ln>
        </p:spPr>
        <p:txBody>
          <a:bodyPr anchorCtr="0" anchor="t" bIns="34275" lIns="68575" spcFirstLastPara="1" rIns="68575" wrap="square" tIns="34275">
            <a:normAutofit/>
          </a:bodyPr>
          <a:lstStyle>
            <a:lvl1pPr lvl="0" rtl="0" algn="r">
              <a:lnSpc>
                <a:spcPct val="100000"/>
              </a:lnSpc>
              <a:spcBef>
                <a:spcPts val="0"/>
              </a:spcBef>
              <a:spcAft>
                <a:spcPts val="0"/>
              </a:spcAft>
              <a:buSzPts val="1500"/>
              <a:buNone/>
              <a:defRPr sz="1500">
                <a:solidFill>
                  <a:schemeClr val="dk2"/>
                </a:solidFill>
              </a:defRPr>
            </a:lvl1pPr>
            <a:lvl2pPr lvl="1" rtl="0" algn="ctr">
              <a:lnSpc>
                <a:spcPct val="100000"/>
              </a:lnSpc>
              <a:spcBef>
                <a:spcPts val="500"/>
              </a:spcBef>
              <a:spcAft>
                <a:spcPts val="0"/>
              </a:spcAft>
              <a:buSzPts val="1500"/>
              <a:buNone/>
              <a:defRPr sz="1500"/>
            </a:lvl2pPr>
            <a:lvl3pPr lvl="2" rtl="0" algn="ctr">
              <a:lnSpc>
                <a:spcPct val="100000"/>
              </a:lnSpc>
              <a:spcBef>
                <a:spcPts val="500"/>
              </a:spcBef>
              <a:spcAft>
                <a:spcPts val="0"/>
              </a:spcAft>
              <a:buSzPts val="1400"/>
              <a:buNone/>
              <a:defRPr sz="1400"/>
            </a:lvl3pPr>
            <a:lvl4pPr lvl="3" rtl="0" algn="ctr">
              <a:lnSpc>
                <a:spcPct val="100000"/>
              </a:lnSpc>
              <a:spcBef>
                <a:spcPts val="500"/>
              </a:spcBef>
              <a:spcAft>
                <a:spcPts val="0"/>
              </a:spcAft>
              <a:buSzPts val="1200"/>
              <a:buNone/>
              <a:defRPr sz="1200"/>
            </a:lvl4pPr>
            <a:lvl5pPr lvl="4" rtl="0" algn="ctr">
              <a:lnSpc>
                <a:spcPct val="100000"/>
              </a:lnSpc>
              <a:spcBef>
                <a:spcPts val="500"/>
              </a:spcBef>
              <a:spcAft>
                <a:spcPts val="0"/>
              </a:spcAft>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268" name="Google Shape;268;p45"/>
          <p:cNvCxnSpPr/>
          <p:nvPr/>
        </p:nvCxnSpPr>
        <p:spPr>
          <a:xfrm>
            <a:off x="5486400" y="4623925"/>
            <a:ext cx="3314700" cy="0"/>
          </a:xfrm>
          <a:prstGeom prst="straightConnector1">
            <a:avLst/>
          </a:prstGeom>
          <a:noFill/>
          <a:ln cap="flat" cmpd="sng" w="57150">
            <a:solidFill>
              <a:schemeClr val="accent5"/>
            </a:solidFill>
            <a:prstDash val="solid"/>
            <a:miter lim="800000"/>
            <a:headEnd len="sm" w="sm" type="none"/>
            <a:tailEnd len="sm" w="sm" type="none"/>
          </a:ln>
        </p:spPr>
      </p:cxnSp>
      <p:sp>
        <p:nvSpPr>
          <p:cNvPr id="269" name="Google Shape;269;p45"/>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0" name="Google Shape;270;p45"/>
          <p:cNvSpPr/>
          <p:nvPr>
            <p:ph idx="2" type="pic"/>
          </p:nvPr>
        </p:nvSpPr>
        <p:spPr>
          <a:xfrm>
            <a:off x="1" y="4"/>
            <a:ext cx="5299800" cy="46386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Agenda ">
    <p:spTree>
      <p:nvGrpSpPr>
        <p:cNvPr id="271" name="Shape 271"/>
        <p:cNvGrpSpPr/>
        <p:nvPr/>
      </p:nvGrpSpPr>
      <p:grpSpPr>
        <a:xfrm>
          <a:off x="0" y="0"/>
          <a:ext cx="0" cy="0"/>
          <a:chOff x="0" y="0"/>
          <a:chExt cx="0" cy="0"/>
        </a:xfrm>
      </p:grpSpPr>
      <p:sp>
        <p:nvSpPr>
          <p:cNvPr id="272" name="Google Shape;272;p46"/>
          <p:cNvSpPr/>
          <p:nvPr/>
        </p:nvSpPr>
        <p:spPr>
          <a:xfrm>
            <a:off x="4800600" y="200025"/>
            <a:ext cx="4000500" cy="4257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273" name="Google Shape;273;p46"/>
          <p:cNvSpPr txBox="1"/>
          <p:nvPr>
            <p:ph type="title"/>
          </p:nvPr>
        </p:nvSpPr>
        <p:spPr>
          <a:xfrm>
            <a:off x="640080" y="1650146"/>
            <a:ext cx="34062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4500"/>
              <a:buFont typeface="Montserrat Light"/>
              <a:buNone/>
              <a:defRPr sz="4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4" name="Google Shape;274;p46"/>
          <p:cNvSpPr txBox="1"/>
          <p:nvPr>
            <p:ph idx="1" type="body"/>
          </p:nvPr>
        </p:nvSpPr>
        <p:spPr>
          <a:xfrm>
            <a:off x="4880967" y="298251"/>
            <a:ext cx="3840000" cy="40614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sz="1500">
                <a:solidFill>
                  <a:schemeClr val="lt1"/>
                </a:solidFill>
              </a:defRPr>
            </a:lvl1pPr>
            <a:lvl2pPr indent="-323850" lvl="1" marL="914400" rtl="0" algn="l">
              <a:lnSpc>
                <a:spcPct val="100000"/>
              </a:lnSpc>
              <a:spcBef>
                <a:spcPts val="500"/>
              </a:spcBef>
              <a:spcAft>
                <a:spcPts val="0"/>
              </a:spcAft>
              <a:buClr>
                <a:schemeClr val="lt1"/>
              </a:buClr>
              <a:buSzPts val="1500"/>
              <a:buChar char="▪"/>
              <a:defRPr sz="1500">
                <a:solidFill>
                  <a:schemeClr val="lt1"/>
                </a:solidFill>
              </a:defRPr>
            </a:lvl2pPr>
            <a:lvl3pPr indent="-323850" lvl="2" marL="1371600" rtl="0" algn="l">
              <a:lnSpc>
                <a:spcPct val="100000"/>
              </a:lnSpc>
              <a:spcBef>
                <a:spcPts val="500"/>
              </a:spcBef>
              <a:spcAft>
                <a:spcPts val="0"/>
              </a:spcAft>
              <a:buClr>
                <a:schemeClr val="lt1"/>
              </a:buClr>
              <a:buSzPts val="1500"/>
              <a:buChar char="▪"/>
              <a:defRPr sz="1500">
                <a:solidFill>
                  <a:schemeClr val="lt1"/>
                </a:solidFill>
              </a:defRPr>
            </a:lvl3pPr>
            <a:lvl4pPr indent="-323850" lvl="3" marL="1828800" rtl="0" algn="l">
              <a:lnSpc>
                <a:spcPct val="100000"/>
              </a:lnSpc>
              <a:spcBef>
                <a:spcPts val="500"/>
              </a:spcBef>
              <a:spcAft>
                <a:spcPts val="0"/>
              </a:spcAft>
              <a:buClr>
                <a:schemeClr val="lt1"/>
              </a:buClr>
              <a:buSzPts val="1500"/>
              <a:buChar char="▪"/>
              <a:defRPr sz="1500">
                <a:solidFill>
                  <a:schemeClr val="lt1"/>
                </a:solidFill>
              </a:defRPr>
            </a:lvl4pPr>
            <a:lvl5pPr indent="-323850" lvl="4" marL="2286000" rtl="0" algn="l">
              <a:lnSpc>
                <a:spcPct val="100000"/>
              </a:lnSpc>
              <a:spcBef>
                <a:spcPts val="500"/>
              </a:spcBef>
              <a:spcAft>
                <a:spcPts val="0"/>
              </a:spcAft>
              <a:buClr>
                <a:schemeClr val="lt1"/>
              </a:buClr>
              <a:buSzPts val="1500"/>
              <a:buChar char="▪"/>
              <a:defRPr sz="1500">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Heading Only">
  <p:cSld name="Blank Slide Heading Only">
    <p:spTree>
      <p:nvGrpSpPr>
        <p:cNvPr id="275" name="Shape 275"/>
        <p:cNvGrpSpPr/>
        <p:nvPr/>
      </p:nvGrpSpPr>
      <p:grpSpPr>
        <a:xfrm>
          <a:off x="0" y="0"/>
          <a:ext cx="0" cy="0"/>
          <a:chOff x="0" y="0"/>
          <a:chExt cx="0" cy="0"/>
        </a:xfrm>
      </p:grpSpPr>
      <p:sp>
        <p:nvSpPr>
          <p:cNvPr id="276" name="Google Shape;276;p47"/>
          <p:cNvSpPr/>
          <p:nvPr/>
        </p:nvSpPr>
        <p:spPr>
          <a:xfrm>
            <a:off x="352042" y="200026"/>
            <a:ext cx="87918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7" name="Google Shape;277;p47"/>
          <p:cNvSpPr txBox="1"/>
          <p:nvPr>
            <p:ph type="title"/>
          </p:nvPr>
        </p:nvSpPr>
        <p:spPr>
          <a:xfrm>
            <a:off x="342900" y="200026"/>
            <a:ext cx="8448900" cy="5715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8" name="Google Shape;278;p47"/>
          <p:cNvSpPr txBox="1"/>
          <p:nvPr>
            <p:ph idx="1" type="body"/>
          </p:nvPr>
        </p:nvSpPr>
        <p:spPr>
          <a:xfrm>
            <a:off x="352425" y="981075"/>
            <a:ext cx="8439000" cy="3591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Caption">
  <p:cSld name="Image &amp; Caption">
    <p:spTree>
      <p:nvGrpSpPr>
        <p:cNvPr id="279" name="Shape 279"/>
        <p:cNvGrpSpPr/>
        <p:nvPr/>
      </p:nvGrpSpPr>
      <p:grpSpPr>
        <a:xfrm>
          <a:off x="0" y="0"/>
          <a:ext cx="0" cy="0"/>
          <a:chOff x="0" y="0"/>
          <a:chExt cx="0" cy="0"/>
        </a:xfrm>
      </p:grpSpPr>
      <p:sp>
        <p:nvSpPr>
          <p:cNvPr id="280" name="Google Shape;280;p48"/>
          <p:cNvSpPr/>
          <p:nvPr>
            <p:ph idx="2" type="pic"/>
          </p:nvPr>
        </p:nvSpPr>
        <p:spPr>
          <a:xfrm>
            <a:off x="0" y="0"/>
            <a:ext cx="9144000" cy="4572000"/>
          </a:xfrm>
          <a:prstGeom prst="rect">
            <a:avLst/>
          </a:prstGeom>
          <a:noFill/>
          <a:ln>
            <a:noFill/>
          </a:ln>
        </p:spPr>
      </p:sp>
      <p:sp>
        <p:nvSpPr>
          <p:cNvPr id="281" name="Google Shape;281;p48"/>
          <p:cNvSpPr txBox="1"/>
          <p:nvPr>
            <p:ph type="title"/>
          </p:nvPr>
        </p:nvSpPr>
        <p:spPr>
          <a:xfrm>
            <a:off x="342900" y="3882628"/>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2" name="Google Shape;282;p48"/>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mp; Caption">
  <p:cSld name="1_Image &amp; Caption">
    <p:spTree>
      <p:nvGrpSpPr>
        <p:cNvPr id="283" name="Shape 283"/>
        <p:cNvGrpSpPr/>
        <p:nvPr/>
      </p:nvGrpSpPr>
      <p:grpSpPr>
        <a:xfrm>
          <a:off x="0" y="0"/>
          <a:ext cx="0" cy="0"/>
          <a:chOff x="0" y="0"/>
          <a:chExt cx="0" cy="0"/>
        </a:xfrm>
      </p:grpSpPr>
      <p:sp>
        <p:nvSpPr>
          <p:cNvPr id="284" name="Google Shape;284;p49"/>
          <p:cNvSpPr txBox="1"/>
          <p:nvPr>
            <p:ph type="title"/>
          </p:nvPr>
        </p:nvSpPr>
        <p:spPr>
          <a:xfrm>
            <a:off x="342900" y="3882628"/>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5" name="Google Shape;285;p49"/>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amp; Caption">
  <p:cSld name="2_Image &amp; Caption">
    <p:spTree>
      <p:nvGrpSpPr>
        <p:cNvPr id="286" name="Shape 286"/>
        <p:cNvGrpSpPr/>
        <p:nvPr/>
      </p:nvGrpSpPr>
      <p:grpSpPr>
        <a:xfrm>
          <a:off x="0" y="0"/>
          <a:ext cx="0" cy="0"/>
          <a:chOff x="0" y="0"/>
          <a:chExt cx="0" cy="0"/>
        </a:xfrm>
      </p:grpSpPr>
      <p:sp>
        <p:nvSpPr>
          <p:cNvPr id="287" name="Google Shape;287;p50"/>
          <p:cNvSpPr txBox="1"/>
          <p:nvPr>
            <p:ph type="title"/>
          </p:nvPr>
        </p:nvSpPr>
        <p:spPr>
          <a:xfrm>
            <a:off x="698883" y="200025"/>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8" name="Google Shape;288;p50"/>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89" name="Google Shape;289;p50"/>
          <p:cNvPicPr preferRelativeResize="0"/>
          <p:nvPr/>
        </p:nvPicPr>
        <p:blipFill rotWithShape="1">
          <a:blip r:embed="rId2">
            <a:alphaModFix/>
          </a:blip>
          <a:srcRect b="0" l="0" r="0" t="0"/>
          <a:stretch/>
        </p:blipFill>
        <p:spPr>
          <a:xfrm>
            <a:off x="703565" y="1045845"/>
            <a:ext cx="8440437" cy="343471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amp; Caption">
  <p:cSld name="3_Image &amp; Caption">
    <p:bg>
      <p:bgPr>
        <a:blipFill>
          <a:blip r:embed="rId2">
            <a:alphaModFix/>
          </a:blip>
          <a:stretch>
            <a:fillRect/>
          </a:stretch>
        </a:blipFill>
      </p:bgPr>
    </p:bg>
    <p:spTree>
      <p:nvGrpSpPr>
        <p:cNvPr id="290" name="Shape 290"/>
        <p:cNvGrpSpPr/>
        <p:nvPr/>
      </p:nvGrpSpPr>
      <p:grpSpPr>
        <a:xfrm>
          <a:off x="0" y="0"/>
          <a:ext cx="0" cy="0"/>
          <a:chOff x="0" y="0"/>
          <a:chExt cx="0" cy="0"/>
        </a:xfrm>
      </p:grpSpPr>
      <p:sp>
        <p:nvSpPr>
          <p:cNvPr id="291" name="Google Shape;291;p51"/>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292" name="Google Shape;292;p51"/>
          <p:cNvGrpSpPr/>
          <p:nvPr/>
        </p:nvGrpSpPr>
        <p:grpSpPr>
          <a:xfrm>
            <a:off x="-1" y="4708433"/>
            <a:ext cx="9131850" cy="435150"/>
            <a:chOff x="-1" y="6277910"/>
            <a:chExt cx="12175800" cy="580200"/>
          </a:xfrm>
        </p:grpSpPr>
        <p:sp>
          <p:nvSpPr>
            <p:cNvPr id="293" name="Google Shape;293;p51"/>
            <p:cNvSpPr/>
            <p:nvPr/>
          </p:nvSpPr>
          <p:spPr>
            <a:xfrm>
              <a:off x="-1" y="6277910"/>
              <a:ext cx="12175800" cy="58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94" name="Google Shape;294;p51"/>
            <p:cNvPicPr preferRelativeResize="0"/>
            <p:nvPr/>
          </p:nvPicPr>
          <p:blipFill rotWithShape="1">
            <a:blip r:embed="rId3">
              <a:alphaModFix/>
            </a:blip>
            <a:srcRect b="0" l="0" r="0" t="0"/>
            <a:stretch/>
          </p:blipFill>
          <p:spPr>
            <a:xfrm>
              <a:off x="176640" y="6331200"/>
              <a:ext cx="1020147" cy="338460"/>
            </a:xfrm>
            <a:prstGeom prst="rect">
              <a:avLst/>
            </a:prstGeom>
            <a:noFill/>
            <a:ln>
              <a:noFill/>
            </a:ln>
          </p:spPr>
        </p:pic>
      </p:grpSp>
      <p:sp>
        <p:nvSpPr>
          <p:cNvPr id="295" name="Google Shape;295;p51"/>
          <p:cNvSpPr txBox="1"/>
          <p:nvPr>
            <p:ph idx="1" type="body"/>
          </p:nvPr>
        </p:nvSpPr>
        <p:spPr>
          <a:xfrm>
            <a:off x="200025" y="3819525"/>
            <a:ext cx="4838700" cy="747600"/>
          </a:xfrm>
          <a:prstGeom prst="rect">
            <a:avLst/>
          </a:prstGeom>
          <a:solidFill>
            <a:schemeClr val="accent5"/>
          </a:solid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500"/>
              <a:buNone/>
              <a:defRPr>
                <a:solidFill>
                  <a:schemeClr val="lt1"/>
                </a:solidFill>
              </a:defRPr>
            </a:lvl1pPr>
            <a:lvl2pPr indent="-228600" lvl="1" marL="914400" rtl="0" algn="l">
              <a:lnSpc>
                <a:spcPct val="100000"/>
              </a:lnSpc>
              <a:spcBef>
                <a:spcPts val="500"/>
              </a:spcBef>
              <a:spcAft>
                <a:spcPts val="0"/>
              </a:spcAft>
              <a:buSzPts val="1500"/>
              <a:buNone/>
              <a:defRPr>
                <a:solidFill>
                  <a:schemeClr val="lt1"/>
                </a:solidFill>
              </a:defRPr>
            </a:lvl2pPr>
            <a:lvl3pPr indent="-228600" lvl="2" marL="1371600" rtl="0" algn="l">
              <a:lnSpc>
                <a:spcPct val="100000"/>
              </a:lnSpc>
              <a:spcBef>
                <a:spcPts val="500"/>
              </a:spcBef>
              <a:spcAft>
                <a:spcPts val="0"/>
              </a:spcAft>
              <a:buSzPts val="1500"/>
              <a:buNone/>
              <a:defRPr>
                <a:solidFill>
                  <a:schemeClr val="lt1"/>
                </a:solidFill>
              </a:defRPr>
            </a:lvl3pPr>
            <a:lvl4pPr indent="-228600" lvl="3" marL="1828800" rtl="0" algn="l">
              <a:lnSpc>
                <a:spcPct val="100000"/>
              </a:lnSpc>
              <a:spcBef>
                <a:spcPts val="500"/>
              </a:spcBef>
              <a:spcAft>
                <a:spcPts val="0"/>
              </a:spcAft>
              <a:buSzPts val="1400"/>
              <a:buNone/>
              <a:defRPr>
                <a:solidFill>
                  <a:schemeClr val="lt1"/>
                </a:solidFill>
              </a:defRPr>
            </a:lvl4pPr>
            <a:lvl5pPr indent="-228600" lvl="4" marL="2286000" rtl="0" algn="l">
              <a:lnSpc>
                <a:spcPct val="100000"/>
              </a:lnSpc>
              <a:spcBef>
                <a:spcPts val="500"/>
              </a:spcBef>
              <a:spcAft>
                <a:spcPts val="0"/>
              </a:spcAft>
              <a:buSzPts val="1400"/>
              <a:buNone/>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6" name="Google Shape;296;p51"/>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2021.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Half Text" type="picTx">
  <p:cSld name="PICTURE_WITH_CAPTION_TEXT">
    <p:spTree>
      <p:nvGrpSpPr>
        <p:cNvPr id="297" name="Shape 297"/>
        <p:cNvGrpSpPr/>
        <p:nvPr/>
      </p:nvGrpSpPr>
      <p:grpSpPr>
        <a:xfrm>
          <a:off x="0" y="0"/>
          <a:ext cx="0" cy="0"/>
          <a:chOff x="0" y="0"/>
          <a:chExt cx="0" cy="0"/>
        </a:xfrm>
      </p:grpSpPr>
      <p:sp>
        <p:nvSpPr>
          <p:cNvPr id="298" name="Google Shape;298;p52"/>
          <p:cNvSpPr txBox="1"/>
          <p:nvPr>
            <p:ph type="title"/>
          </p:nvPr>
        </p:nvSpPr>
        <p:spPr>
          <a:xfrm>
            <a:off x="342900" y="200025"/>
            <a:ext cx="40113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9" name="Google Shape;299;p52"/>
          <p:cNvSpPr/>
          <p:nvPr>
            <p:ph idx="2" type="pic"/>
          </p:nvPr>
        </p:nvSpPr>
        <p:spPr>
          <a:xfrm>
            <a:off x="4572000" y="200025"/>
            <a:ext cx="4229100" cy="4257600"/>
          </a:xfrm>
          <a:prstGeom prst="rect">
            <a:avLst/>
          </a:prstGeom>
          <a:noFill/>
          <a:ln>
            <a:noFill/>
          </a:ln>
        </p:spPr>
      </p:sp>
      <p:sp>
        <p:nvSpPr>
          <p:cNvPr id="300" name="Google Shape;300;p52"/>
          <p:cNvSpPr txBox="1"/>
          <p:nvPr>
            <p:ph idx="1" type="body"/>
          </p:nvPr>
        </p:nvSpPr>
        <p:spPr>
          <a:xfrm>
            <a:off x="342900" y="1571625"/>
            <a:ext cx="40005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alf Image Half Text">
  <p:cSld name="1_Half Image Half Text">
    <p:spTree>
      <p:nvGrpSpPr>
        <p:cNvPr id="301" name="Shape 301"/>
        <p:cNvGrpSpPr/>
        <p:nvPr/>
      </p:nvGrpSpPr>
      <p:grpSpPr>
        <a:xfrm>
          <a:off x="0" y="0"/>
          <a:ext cx="0" cy="0"/>
          <a:chOff x="0" y="0"/>
          <a:chExt cx="0" cy="0"/>
        </a:xfrm>
      </p:grpSpPr>
      <p:sp>
        <p:nvSpPr>
          <p:cNvPr id="302" name="Google Shape;302;p53"/>
          <p:cNvSpPr txBox="1"/>
          <p:nvPr>
            <p:ph type="title"/>
          </p:nvPr>
        </p:nvSpPr>
        <p:spPr>
          <a:xfrm>
            <a:off x="342900" y="200025"/>
            <a:ext cx="44256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3" name="Google Shape;303;p53"/>
          <p:cNvSpPr txBox="1"/>
          <p:nvPr>
            <p:ph idx="1" type="body"/>
          </p:nvPr>
        </p:nvSpPr>
        <p:spPr>
          <a:xfrm>
            <a:off x="342900" y="1571625"/>
            <a:ext cx="44256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304" name="Google Shape;304;p53"/>
          <p:cNvPicPr preferRelativeResize="0"/>
          <p:nvPr/>
        </p:nvPicPr>
        <p:blipFill rotWithShape="1">
          <a:blip r:embed="rId2">
            <a:alphaModFix/>
          </a:blip>
          <a:srcRect b="0" l="0" r="0" t="0"/>
          <a:stretch/>
        </p:blipFill>
        <p:spPr>
          <a:xfrm>
            <a:off x="5057776" y="200025"/>
            <a:ext cx="3741080" cy="425881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Half Image Half Text">
  <p:cSld name="2_Half Image Half Text">
    <p:spTree>
      <p:nvGrpSpPr>
        <p:cNvPr id="305" name="Shape 305"/>
        <p:cNvGrpSpPr/>
        <p:nvPr/>
      </p:nvGrpSpPr>
      <p:grpSpPr>
        <a:xfrm>
          <a:off x="0" y="0"/>
          <a:ext cx="0" cy="0"/>
          <a:chOff x="0" y="0"/>
          <a:chExt cx="0" cy="0"/>
        </a:xfrm>
      </p:grpSpPr>
      <p:sp>
        <p:nvSpPr>
          <p:cNvPr id="306" name="Google Shape;306;p54"/>
          <p:cNvSpPr txBox="1"/>
          <p:nvPr>
            <p:ph type="title"/>
          </p:nvPr>
        </p:nvSpPr>
        <p:spPr>
          <a:xfrm>
            <a:off x="4244546" y="200025"/>
            <a:ext cx="45564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7" name="Google Shape;307;p54"/>
          <p:cNvSpPr txBox="1"/>
          <p:nvPr>
            <p:ph idx="1" type="body"/>
          </p:nvPr>
        </p:nvSpPr>
        <p:spPr>
          <a:xfrm>
            <a:off x="4244546" y="1519881"/>
            <a:ext cx="4556400" cy="3048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308" name="Google Shape;308;p54"/>
          <p:cNvPicPr preferRelativeResize="0"/>
          <p:nvPr/>
        </p:nvPicPr>
        <p:blipFill rotWithShape="1">
          <a:blip r:embed="rId2">
            <a:alphaModFix/>
          </a:blip>
          <a:srcRect b="0" l="0" r="0" t="0"/>
          <a:stretch/>
        </p:blipFill>
        <p:spPr>
          <a:xfrm>
            <a:off x="342899" y="200025"/>
            <a:ext cx="3741079" cy="425881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Text " type="objTx">
  <p:cSld name="OBJECT_WITH_CAPTION_TEXT">
    <p:spTree>
      <p:nvGrpSpPr>
        <p:cNvPr id="309" name="Shape 309"/>
        <p:cNvGrpSpPr/>
        <p:nvPr/>
      </p:nvGrpSpPr>
      <p:grpSpPr>
        <a:xfrm>
          <a:off x="0" y="0"/>
          <a:ext cx="0" cy="0"/>
          <a:chOff x="0" y="0"/>
          <a:chExt cx="0" cy="0"/>
        </a:xfrm>
      </p:grpSpPr>
      <p:sp>
        <p:nvSpPr>
          <p:cNvPr id="310" name="Google Shape;310;p55"/>
          <p:cNvSpPr txBox="1"/>
          <p:nvPr>
            <p:ph type="title"/>
          </p:nvPr>
        </p:nvSpPr>
        <p:spPr>
          <a:xfrm>
            <a:off x="342900" y="200025"/>
            <a:ext cx="40005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1" name="Google Shape;311;p55"/>
          <p:cNvSpPr txBox="1"/>
          <p:nvPr>
            <p:ph idx="1" type="body"/>
          </p:nvPr>
        </p:nvSpPr>
        <p:spPr>
          <a:xfrm>
            <a:off x="4572000" y="200025"/>
            <a:ext cx="4229100" cy="4257600"/>
          </a:xfrm>
          <a:prstGeom prst="rect">
            <a:avLst/>
          </a:prstGeom>
          <a:noFill/>
          <a:ln>
            <a:noFill/>
          </a:ln>
        </p:spPr>
        <p:txBody>
          <a:bodyPr anchorCtr="0" anchor="t" bIns="34275" lIns="68575" spcFirstLastPara="1" rIns="68575" wrap="square" tIns="34275">
            <a:normAutofit/>
          </a:bodyPr>
          <a:lstStyle>
            <a:lvl1pPr indent="-381000" lvl="0" marL="457200" rtl="0" algn="l">
              <a:lnSpc>
                <a:spcPct val="100000"/>
              </a:lnSpc>
              <a:spcBef>
                <a:spcPts val="0"/>
              </a:spcBef>
              <a:spcAft>
                <a:spcPts val="0"/>
              </a:spcAft>
              <a:buSzPts val="2400"/>
              <a:buChar char="▪"/>
              <a:defRPr sz="2400"/>
            </a:lvl1pPr>
            <a:lvl2pPr indent="-361950" lvl="1" marL="914400" rtl="0" algn="l">
              <a:lnSpc>
                <a:spcPct val="100000"/>
              </a:lnSpc>
              <a:spcBef>
                <a:spcPts val="500"/>
              </a:spcBef>
              <a:spcAft>
                <a:spcPts val="0"/>
              </a:spcAft>
              <a:buSzPts val="2100"/>
              <a:buChar char="▪"/>
              <a:defRPr sz="2100"/>
            </a:lvl2pPr>
            <a:lvl3pPr indent="-342900" lvl="2" marL="1371600" rtl="0" algn="l">
              <a:lnSpc>
                <a:spcPct val="100000"/>
              </a:lnSpc>
              <a:spcBef>
                <a:spcPts val="500"/>
              </a:spcBef>
              <a:spcAft>
                <a:spcPts val="0"/>
              </a:spcAft>
              <a:buSzPts val="1800"/>
              <a:buChar char="▪"/>
              <a:defRPr sz="1800"/>
            </a:lvl3pPr>
            <a:lvl4pPr indent="-323850" lvl="3" marL="1828800" rtl="0" algn="l">
              <a:lnSpc>
                <a:spcPct val="100000"/>
              </a:lnSpc>
              <a:spcBef>
                <a:spcPts val="500"/>
              </a:spcBef>
              <a:spcAft>
                <a:spcPts val="0"/>
              </a:spcAft>
              <a:buSzPts val="1500"/>
              <a:buChar char="▪"/>
              <a:defRPr sz="1500"/>
            </a:lvl4pPr>
            <a:lvl5pPr indent="-323850" lvl="4" marL="2286000" rtl="0" algn="l">
              <a:lnSpc>
                <a:spcPct val="100000"/>
              </a:lnSpc>
              <a:spcBef>
                <a:spcPts val="500"/>
              </a:spcBef>
              <a:spcAft>
                <a:spcPts val="0"/>
              </a:spcAft>
              <a:buSzPts val="1500"/>
              <a:buChar char="▪"/>
              <a:defRPr sz="1500"/>
            </a:lvl5pPr>
            <a:lvl6pPr indent="-323850" lvl="5" marL="2743200" rtl="0" algn="l">
              <a:lnSpc>
                <a:spcPct val="90000"/>
              </a:lnSpc>
              <a:spcBef>
                <a:spcPts val="5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12" name="Google Shape;312;p55"/>
          <p:cNvSpPr txBox="1"/>
          <p:nvPr>
            <p:ph idx="2" type="body"/>
          </p:nvPr>
        </p:nvSpPr>
        <p:spPr>
          <a:xfrm>
            <a:off x="342900" y="1571625"/>
            <a:ext cx="40005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p:cSld name="List Items">
    <p:spTree>
      <p:nvGrpSpPr>
        <p:cNvPr id="313" name="Shape 313"/>
        <p:cNvGrpSpPr/>
        <p:nvPr/>
      </p:nvGrpSpPr>
      <p:grpSpPr>
        <a:xfrm>
          <a:off x="0" y="0"/>
          <a:ext cx="0" cy="0"/>
          <a:chOff x="0" y="0"/>
          <a:chExt cx="0" cy="0"/>
        </a:xfrm>
      </p:grpSpPr>
      <p:sp>
        <p:nvSpPr>
          <p:cNvPr id="314" name="Google Shape;314;p56"/>
          <p:cNvSpPr/>
          <p:nvPr/>
        </p:nvSpPr>
        <p:spPr>
          <a:xfrm>
            <a:off x="342900" y="1567894"/>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5" name="Google Shape;315;p56"/>
          <p:cNvSpPr txBox="1"/>
          <p:nvPr>
            <p:ph type="title"/>
          </p:nvPr>
        </p:nvSpPr>
        <p:spPr>
          <a:xfrm>
            <a:off x="342900" y="200025"/>
            <a:ext cx="40005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6" name="Google Shape;316;p56"/>
          <p:cNvSpPr txBox="1"/>
          <p:nvPr>
            <p:ph idx="1" type="body"/>
          </p:nvPr>
        </p:nvSpPr>
        <p:spPr>
          <a:xfrm>
            <a:off x="391120" y="1610756"/>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17" name="Google Shape;317;p56"/>
          <p:cNvSpPr/>
          <p:nvPr/>
        </p:nvSpPr>
        <p:spPr>
          <a:xfrm>
            <a:off x="342900" y="2174795"/>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8" name="Google Shape;318;p56"/>
          <p:cNvSpPr txBox="1"/>
          <p:nvPr>
            <p:ph idx="2" type="body"/>
          </p:nvPr>
        </p:nvSpPr>
        <p:spPr>
          <a:xfrm>
            <a:off x="391120" y="2217657"/>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19" name="Google Shape;319;p56"/>
          <p:cNvSpPr/>
          <p:nvPr/>
        </p:nvSpPr>
        <p:spPr>
          <a:xfrm>
            <a:off x="342900" y="2811433"/>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0" name="Google Shape;320;p56"/>
          <p:cNvSpPr txBox="1"/>
          <p:nvPr>
            <p:ph idx="3" type="body"/>
          </p:nvPr>
        </p:nvSpPr>
        <p:spPr>
          <a:xfrm>
            <a:off x="391120" y="2854295"/>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21" name="Google Shape;321;p56"/>
          <p:cNvSpPr/>
          <p:nvPr/>
        </p:nvSpPr>
        <p:spPr>
          <a:xfrm>
            <a:off x="342900" y="3416866"/>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2" name="Google Shape;322;p56"/>
          <p:cNvSpPr txBox="1"/>
          <p:nvPr>
            <p:ph idx="4" type="body"/>
          </p:nvPr>
        </p:nvSpPr>
        <p:spPr>
          <a:xfrm>
            <a:off x="391120" y="3459728"/>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23" name="Google Shape;323;p56"/>
          <p:cNvSpPr/>
          <p:nvPr/>
        </p:nvSpPr>
        <p:spPr>
          <a:xfrm>
            <a:off x="342900" y="4054844"/>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4" name="Google Shape;324;p56"/>
          <p:cNvSpPr txBox="1"/>
          <p:nvPr>
            <p:ph idx="5" type="body"/>
          </p:nvPr>
        </p:nvSpPr>
        <p:spPr>
          <a:xfrm>
            <a:off x="391120" y="4097706"/>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25" name="Google Shape;325;p56"/>
          <p:cNvSpPr txBox="1"/>
          <p:nvPr>
            <p:ph idx="6" type="body"/>
          </p:nvPr>
        </p:nvSpPr>
        <p:spPr>
          <a:xfrm>
            <a:off x="932260" y="1571625"/>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6" name="Google Shape;326;p56"/>
          <p:cNvSpPr txBox="1"/>
          <p:nvPr>
            <p:ph idx="7" type="body"/>
          </p:nvPr>
        </p:nvSpPr>
        <p:spPr>
          <a:xfrm>
            <a:off x="932260" y="2178368"/>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7" name="Google Shape;327;p56"/>
          <p:cNvSpPr txBox="1"/>
          <p:nvPr>
            <p:ph idx="8" type="body"/>
          </p:nvPr>
        </p:nvSpPr>
        <p:spPr>
          <a:xfrm>
            <a:off x="932260" y="2817200"/>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8" name="Google Shape;328;p56"/>
          <p:cNvSpPr txBox="1"/>
          <p:nvPr>
            <p:ph idx="9" type="body"/>
          </p:nvPr>
        </p:nvSpPr>
        <p:spPr>
          <a:xfrm>
            <a:off x="932259" y="3420438"/>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9" name="Google Shape;329;p56"/>
          <p:cNvSpPr txBox="1"/>
          <p:nvPr>
            <p:ph idx="13" type="body"/>
          </p:nvPr>
        </p:nvSpPr>
        <p:spPr>
          <a:xfrm>
            <a:off x="932258" y="4054844"/>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0" name="Google Shape;330;p56"/>
          <p:cNvSpPr/>
          <p:nvPr>
            <p:ph idx="14" type="pic"/>
          </p:nvPr>
        </p:nvSpPr>
        <p:spPr>
          <a:xfrm>
            <a:off x="4800600" y="200025"/>
            <a:ext cx="4000500" cy="42576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Slide 2">
  <p:cSld name="List Slide 2">
    <p:spTree>
      <p:nvGrpSpPr>
        <p:cNvPr id="331" name="Shape 331"/>
        <p:cNvGrpSpPr/>
        <p:nvPr/>
      </p:nvGrpSpPr>
      <p:grpSpPr>
        <a:xfrm>
          <a:off x="0" y="0"/>
          <a:ext cx="0" cy="0"/>
          <a:chOff x="0" y="0"/>
          <a:chExt cx="0" cy="0"/>
        </a:xfrm>
      </p:grpSpPr>
      <p:sp>
        <p:nvSpPr>
          <p:cNvPr id="332" name="Google Shape;332;p57"/>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3" name="Google Shape;333;p57"/>
          <p:cNvSpPr/>
          <p:nvPr/>
        </p:nvSpPr>
        <p:spPr>
          <a:xfrm>
            <a:off x="35204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4" name="Google Shape;334;p57"/>
          <p:cNvSpPr/>
          <p:nvPr/>
        </p:nvSpPr>
        <p:spPr>
          <a:xfrm>
            <a:off x="254060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5" name="Google Shape;335;p57"/>
          <p:cNvSpPr/>
          <p:nvPr/>
        </p:nvSpPr>
        <p:spPr>
          <a:xfrm>
            <a:off x="472916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6" name="Google Shape;336;p57"/>
          <p:cNvSpPr/>
          <p:nvPr/>
        </p:nvSpPr>
        <p:spPr>
          <a:xfrm>
            <a:off x="691772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337" name="Google Shape;337;p57"/>
          <p:cNvCxnSpPr/>
          <p:nvPr/>
        </p:nvCxnSpPr>
        <p:spPr>
          <a:xfrm>
            <a:off x="460772"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338" name="Google Shape;338;p57"/>
          <p:cNvCxnSpPr/>
          <p:nvPr/>
        </p:nvCxnSpPr>
        <p:spPr>
          <a:xfrm>
            <a:off x="2686050"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339" name="Google Shape;339;p57"/>
          <p:cNvCxnSpPr/>
          <p:nvPr/>
        </p:nvCxnSpPr>
        <p:spPr>
          <a:xfrm>
            <a:off x="4882754"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340" name="Google Shape;340;p57"/>
          <p:cNvCxnSpPr/>
          <p:nvPr/>
        </p:nvCxnSpPr>
        <p:spPr>
          <a:xfrm>
            <a:off x="7079457" y="2839640"/>
            <a:ext cx="1607400" cy="0"/>
          </a:xfrm>
          <a:prstGeom prst="straightConnector1">
            <a:avLst/>
          </a:prstGeom>
          <a:noFill/>
          <a:ln cap="flat" cmpd="sng" w="9525">
            <a:solidFill>
              <a:schemeClr val="lt1"/>
            </a:solidFill>
            <a:prstDash val="solid"/>
            <a:miter lim="800000"/>
            <a:headEnd len="sm" w="sm" type="none"/>
            <a:tailEnd len="sm" w="sm" type="none"/>
          </a:ln>
        </p:spPr>
      </p:cxnSp>
      <p:sp>
        <p:nvSpPr>
          <p:cNvPr id="341" name="Google Shape;341;p57"/>
          <p:cNvSpPr/>
          <p:nvPr>
            <p:ph idx="2" type="pic"/>
          </p:nvPr>
        </p:nvSpPr>
        <p:spPr>
          <a:xfrm>
            <a:off x="724372" y="1543050"/>
            <a:ext cx="1138800" cy="1028700"/>
          </a:xfrm>
          <a:prstGeom prst="rect">
            <a:avLst/>
          </a:prstGeom>
          <a:noFill/>
          <a:ln>
            <a:noFill/>
          </a:ln>
        </p:spPr>
      </p:sp>
      <p:sp>
        <p:nvSpPr>
          <p:cNvPr id="342" name="Google Shape;342;p57"/>
          <p:cNvSpPr/>
          <p:nvPr>
            <p:ph idx="3" type="pic"/>
          </p:nvPr>
        </p:nvSpPr>
        <p:spPr>
          <a:xfrm>
            <a:off x="2912932" y="1571625"/>
            <a:ext cx="1138800" cy="1028700"/>
          </a:xfrm>
          <a:prstGeom prst="rect">
            <a:avLst/>
          </a:prstGeom>
          <a:noFill/>
          <a:ln>
            <a:noFill/>
          </a:ln>
        </p:spPr>
      </p:sp>
      <p:sp>
        <p:nvSpPr>
          <p:cNvPr id="343" name="Google Shape;343;p57"/>
          <p:cNvSpPr/>
          <p:nvPr>
            <p:ph idx="4" type="pic"/>
          </p:nvPr>
        </p:nvSpPr>
        <p:spPr>
          <a:xfrm>
            <a:off x="5101492" y="1571625"/>
            <a:ext cx="1138800" cy="1028700"/>
          </a:xfrm>
          <a:prstGeom prst="rect">
            <a:avLst/>
          </a:prstGeom>
          <a:noFill/>
          <a:ln>
            <a:noFill/>
          </a:ln>
        </p:spPr>
      </p:sp>
      <p:sp>
        <p:nvSpPr>
          <p:cNvPr id="344" name="Google Shape;344;p57"/>
          <p:cNvSpPr/>
          <p:nvPr>
            <p:ph idx="5" type="pic"/>
          </p:nvPr>
        </p:nvSpPr>
        <p:spPr>
          <a:xfrm>
            <a:off x="7290052" y="1571625"/>
            <a:ext cx="1138800" cy="1028700"/>
          </a:xfrm>
          <a:prstGeom prst="rect">
            <a:avLst/>
          </a:prstGeom>
          <a:noFill/>
          <a:ln>
            <a:noFill/>
          </a:ln>
        </p:spPr>
      </p:sp>
      <p:sp>
        <p:nvSpPr>
          <p:cNvPr id="345" name="Google Shape;345;p57"/>
          <p:cNvSpPr txBox="1"/>
          <p:nvPr>
            <p:ph idx="1" type="body"/>
          </p:nvPr>
        </p:nvSpPr>
        <p:spPr>
          <a:xfrm>
            <a:off x="440051" y="3000380"/>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6" name="Google Shape;346;p57"/>
          <p:cNvSpPr txBox="1"/>
          <p:nvPr>
            <p:ph idx="6" type="body"/>
          </p:nvPr>
        </p:nvSpPr>
        <p:spPr>
          <a:xfrm>
            <a:off x="2628611"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7" name="Google Shape;347;p57"/>
          <p:cNvSpPr txBox="1"/>
          <p:nvPr>
            <p:ph idx="7" type="body"/>
          </p:nvPr>
        </p:nvSpPr>
        <p:spPr>
          <a:xfrm>
            <a:off x="4832747"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8" name="Google Shape;348;p57"/>
          <p:cNvSpPr txBox="1"/>
          <p:nvPr>
            <p:ph idx="8" type="body"/>
          </p:nvPr>
        </p:nvSpPr>
        <p:spPr>
          <a:xfrm>
            <a:off x="7005731"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Slide 3">
  <p:cSld name="List Slide 3">
    <p:spTree>
      <p:nvGrpSpPr>
        <p:cNvPr id="349" name="Shape 349"/>
        <p:cNvGrpSpPr/>
        <p:nvPr/>
      </p:nvGrpSpPr>
      <p:grpSpPr>
        <a:xfrm>
          <a:off x="0" y="0"/>
          <a:ext cx="0" cy="0"/>
          <a:chOff x="0" y="0"/>
          <a:chExt cx="0" cy="0"/>
        </a:xfrm>
      </p:grpSpPr>
      <p:sp>
        <p:nvSpPr>
          <p:cNvPr id="350" name="Google Shape;350;p58"/>
          <p:cNvSpPr/>
          <p:nvPr/>
        </p:nvSpPr>
        <p:spPr>
          <a:xfrm>
            <a:off x="1" y="2295537"/>
            <a:ext cx="9144000" cy="2237100"/>
          </a:xfrm>
          <a:prstGeom prst="rect">
            <a:avLst/>
          </a:prstGeom>
          <a:solidFill>
            <a:schemeClr val="accent5"/>
          </a:solidFill>
          <a:ln>
            <a:noFill/>
          </a:ln>
        </p:spPr>
        <p:txBody>
          <a:bodyPr anchorCtr="0" anchor="ctr" bIns="34275" lIns="68575" spcFirstLastPara="1" rIns="68575" wrap="square" tIns="34275">
            <a:noAutofit/>
          </a:bodyPr>
          <a:lstStyle/>
          <a:p>
            <a:pPr indent="-127000" lvl="0" marL="215900" marR="0" rtl="0" algn="ctr">
              <a:lnSpc>
                <a:spcPct val="100000"/>
              </a:lnSpc>
              <a:spcBef>
                <a:spcPts val="0"/>
              </a:spcBef>
              <a:spcAft>
                <a:spcPts val="0"/>
              </a:spcAft>
              <a:buClr>
                <a:schemeClr val="lt1"/>
              </a:buClr>
              <a:buSzPts val="1400"/>
              <a:buFont typeface="Noto Sans Symbols"/>
              <a:buNone/>
            </a:pPr>
            <a:r>
              <a:t/>
            </a:r>
            <a:endParaRPr b="0" i="0" sz="1400" u="none" cap="none" strike="noStrike">
              <a:solidFill>
                <a:schemeClr val="lt1"/>
              </a:solidFill>
              <a:latin typeface="Calibri"/>
              <a:ea typeface="Calibri"/>
              <a:cs typeface="Calibri"/>
              <a:sym typeface="Calibri"/>
            </a:endParaRPr>
          </a:p>
        </p:txBody>
      </p:sp>
      <p:sp>
        <p:nvSpPr>
          <p:cNvPr id="351" name="Google Shape;351;p5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2" name="Google Shape;352;p58"/>
          <p:cNvSpPr/>
          <p:nvPr>
            <p:ph idx="2" type="pic"/>
          </p:nvPr>
        </p:nvSpPr>
        <p:spPr>
          <a:xfrm>
            <a:off x="615362" y="1042380"/>
            <a:ext cx="1028700" cy="1028700"/>
          </a:xfrm>
          <a:prstGeom prst="ellipse">
            <a:avLst/>
          </a:prstGeom>
          <a:noFill/>
          <a:ln>
            <a:noFill/>
          </a:ln>
        </p:spPr>
      </p:sp>
      <p:sp>
        <p:nvSpPr>
          <p:cNvPr id="353" name="Google Shape;353;p58"/>
          <p:cNvSpPr/>
          <p:nvPr>
            <p:ph idx="3" type="pic"/>
          </p:nvPr>
        </p:nvSpPr>
        <p:spPr>
          <a:xfrm>
            <a:off x="2300288" y="1042380"/>
            <a:ext cx="1028700" cy="1028700"/>
          </a:xfrm>
          <a:prstGeom prst="ellipse">
            <a:avLst/>
          </a:prstGeom>
          <a:noFill/>
          <a:ln>
            <a:noFill/>
          </a:ln>
        </p:spPr>
      </p:sp>
      <p:sp>
        <p:nvSpPr>
          <p:cNvPr id="354" name="Google Shape;354;p58"/>
          <p:cNvSpPr/>
          <p:nvPr>
            <p:ph idx="4" type="pic"/>
          </p:nvPr>
        </p:nvSpPr>
        <p:spPr>
          <a:xfrm>
            <a:off x="4057650" y="1042380"/>
            <a:ext cx="1028700" cy="1028700"/>
          </a:xfrm>
          <a:prstGeom prst="ellipse">
            <a:avLst/>
          </a:prstGeom>
          <a:noFill/>
          <a:ln>
            <a:noFill/>
          </a:ln>
        </p:spPr>
      </p:sp>
      <p:sp>
        <p:nvSpPr>
          <p:cNvPr id="355" name="Google Shape;355;p58"/>
          <p:cNvSpPr/>
          <p:nvPr>
            <p:ph idx="5" type="pic"/>
          </p:nvPr>
        </p:nvSpPr>
        <p:spPr>
          <a:xfrm>
            <a:off x="5815013" y="1042380"/>
            <a:ext cx="1028700" cy="1028700"/>
          </a:xfrm>
          <a:prstGeom prst="ellipse">
            <a:avLst/>
          </a:prstGeom>
          <a:noFill/>
          <a:ln>
            <a:noFill/>
          </a:ln>
        </p:spPr>
      </p:sp>
      <p:sp>
        <p:nvSpPr>
          <p:cNvPr id="356" name="Google Shape;356;p58"/>
          <p:cNvSpPr/>
          <p:nvPr>
            <p:ph idx="6" type="pic"/>
          </p:nvPr>
        </p:nvSpPr>
        <p:spPr>
          <a:xfrm>
            <a:off x="7509080" y="1042380"/>
            <a:ext cx="1028700" cy="1028700"/>
          </a:xfrm>
          <a:prstGeom prst="ellipse">
            <a:avLst/>
          </a:prstGeom>
          <a:noFill/>
          <a:ln>
            <a:noFill/>
          </a:ln>
        </p:spPr>
      </p:sp>
      <p:sp>
        <p:nvSpPr>
          <p:cNvPr id="357" name="Google Shape;357;p58"/>
          <p:cNvSpPr txBox="1"/>
          <p:nvPr>
            <p:ph idx="1" type="body"/>
          </p:nvPr>
        </p:nvSpPr>
        <p:spPr>
          <a:xfrm>
            <a:off x="352042" y="2357435"/>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8" name="Google Shape;358;p58"/>
          <p:cNvSpPr txBox="1"/>
          <p:nvPr>
            <p:ph idx="7" type="body"/>
          </p:nvPr>
        </p:nvSpPr>
        <p:spPr>
          <a:xfrm>
            <a:off x="2036968" y="2357435"/>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9" name="Google Shape;359;p58"/>
          <p:cNvSpPr txBox="1"/>
          <p:nvPr>
            <p:ph idx="8" type="body"/>
          </p:nvPr>
        </p:nvSpPr>
        <p:spPr>
          <a:xfrm>
            <a:off x="3794330"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0" name="Google Shape;360;p58"/>
          <p:cNvSpPr txBox="1"/>
          <p:nvPr>
            <p:ph idx="9" type="body"/>
          </p:nvPr>
        </p:nvSpPr>
        <p:spPr>
          <a:xfrm>
            <a:off x="5551693"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1" name="Google Shape;361;p58"/>
          <p:cNvSpPr txBox="1"/>
          <p:nvPr>
            <p:ph idx="13" type="body"/>
          </p:nvPr>
        </p:nvSpPr>
        <p:spPr>
          <a:xfrm>
            <a:off x="7245761"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2" name="Shape 362"/>
        <p:cNvGrpSpPr/>
        <p:nvPr/>
      </p:nvGrpSpPr>
      <p:grpSpPr>
        <a:xfrm>
          <a:off x="0" y="0"/>
          <a:ext cx="0" cy="0"/>
          <a:chOff x="0" y="0"/>
          <a:chExt cx="0" cy="0"/>
        </a:xfrm>
      </p:grpSpPr>
      <p:sp>
        <p:nvSpPr>
          <p:cNvPr id="363" name="Google Shape;363;p59"/>
          <p:cNvSpPr txBox="1"/>
          <p:nvPr>
            <p:ph type="title"/>
          </p:nvPr>
        </p:nvSpPr>
        <p:spPr>
          <a:xfrm>
            <a:off x="366713" y="1571625"/>
            <a:ext cx="8434500" cy="1870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4500"/>
              <a:buFont typeface="Montserrat Light"/>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4" name="Google Shape;364;p59"/>
          <p:cNvSpPr txBox="1"/>
          <p:nvPr>
            <p:ph idx="1" type="body"/>
          </p:nvPr>
        </p:nvSpPr>
        <p:spPr>
          <a:xfrm>
            <a:off x="342900" y="3673079"/>
            <a:ext cx="8458200" cy="784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800"/>
              <a:buNone/>
              <a:defRPr sz="1800">
                <a:solidFill>
                  <a:srgbClr val="888888"/>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cxnSp>
        <p:nvCxnSpPr>
          <p:cNvPr id="365" name="Google Shape;365;p59"/>
          <p:cNvCxnSpPr/>
          <p:nvPr/>
        </p:nvCxnSpPr>
        <p:spPr>
          <a:xfrm>
            <a:off x="342900" y="3546872"/>
            <a:ext cx="8458200" cy="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with image">
  <p:cSld name="Section Header 2 with image">
    <p:spTree>
      <p:nvGrpSpPr>
        <p:cNvPr id="366" name="Shape 366"/>
        <p:cNvGrpSpPr/>
        <p:nvPr/>
      </p:nvGrpSpPr>
      <p:grpSpPr>
        <a:xfrm>
          <a:off x="0" y="0"/>
          <a:ext cx="0" cy="0"/>
          <a:chOff x="0" y="0"/>
          <a:chExt cx="0" cy="0"/>
        </a:xfrm>
      </p:grpSpPr>
      <p:sp>
        <p:nvSpPr>
          <p:cNvPr id="367" name="Google Shape;367;p60"/>
          <p:cNvSpPr/>
          <p:nvPr>
            <p:ph idx="2" type="pic"/>
          </p:nvPr>
        </p:nvSpPr>
        <p:spPr>
          <a:xfrm>
            <a:off x="0" y="0"/>
            <a:ext cx="9144000" cy="4572000"/>
          </a:xfrm>
          <a:prstGeom prst="rect">
            <a:avLst/>
          </a:prstGeom>
          <a:noFill/>
          <a:ln>
            <a:noFill/>
          </a:ln>
        </p:spPr>
      </p:sp>
      <p:sp>
        <p:nvSpPr>
          <p:cNvPr id="368" name="Google Shape;368;p60"/>
          <p:cNvSpPr txBox="1"/>
          <p:nvPr>
            <p:ph type="title"/>
          </p:nvPr>
        </p:nvSpPr>
        <p:spPr>
          <a:xfrm>
            <a:off x="342900" y="2827019"/>
            <a:ext cx="8434500" cy="955500"/>
          </a:xfrm>
          <a:prstGeom prst="rect">
            <a:avLst/>
          </a:prstGeom>
          <a:gradFill>
            <a:gsLst>
              <a:gs pos="0">
                <a:schemeClr val="lt1"/>
              </a:gs>
              <a:gs pos="73000">
                <a:srgbClr val="FFFFFF">
                  <a:alpha val="88627"/>
                </a:srgbClr>
              </a:gs>
              <a:gs pos="83000">
                <a:srgbClr val="FFFFFF">
                  <a:alpha val="82745"/>
                </a:srgbClr>
              </a:gs>
              <a:gs pos="100000">
                <a:srgbClr val="FFFFFF">
                  <a:alpha val="77647"/>
                </a:srgbClr>
              </a:gs>
            </a:gsLst>
            <a:path path="circle">
              <a:fillToRect l="100%" t="100%"/>
            </a:path>
            <a:tileRect b="-100%" r="-100%"/>
          </a:gradFill>
          <a:ln>
            <a:noFill/>
          </a:ln>
        </p:spPr>
        <p:txBody>
          <a:bodyPr anchorCtr="0" anchor="ctr" bIns="34275" lIns="68575" spcFirstLastPara="1" rIns="68575" wrap="square" tIns="34275">
            <a:normAutofit/>
          </a:bodyPr>
          <a:lstStyle>
            <a:lvl1pPr lvl="0" rtl="0" algn="r">
              <a:lnSpc>
                <a:spcPct val="90000"/>
              </a:lnSpc>
              <a:spcBef>
                <a:spcPts val="0"/>
              </a:spcBef>
              <a:spcAft>
                <a:spcPts val="0"/>
              </a:spcAft>
              <a:buClr>
                <a:schemeClr val="dk1"/>
              </a:buClr>
              <a:buSzPts val="3600"/>
              <a:buFont typeface="Montserrat Light"/>
              <a:buNone/>
              <a:defRPr sz="3600">
                <a:solidFill>
                  <a:schemeClr val="dk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9" name="Google Shape;369;p60"/>
          <p:cNvSpPr txBox="1"/>
          <p:nvPr>
            <p:ph idx="1" type="body"/>
          </p:nvPr>
        </p:nvSpPr>
        <p:spPr>
          <a:xfrm>
            <a:off x="0" y="3890850"/>
            <a:ext cx="8801400" cy="474000"/>
          </a:xfrm>
          <a:prstGeom prst="rect">
            <a:avLst/>
          </a:prstGeom>
          <a:solidFill>
            <a:schemeClr val="lt1"/>
          </a:solidFill>
          <a:ln>
            <a:noFill/>
          </a:ln>
        </p:spPr>
        <p:txBody>
          <a:bodyPr anchorCtr="0" anchor="ctr" bIns="34275" lIns="68575" spcFirstLastPara="1" rIns="68575" wrap="square" tIns="34275">
            <a:normAutofit/>
          </a:bodyPr>
          <a:lstStyle>
            <a:lvl1pPr indent="-228600" lvl="0" marL="457200" rtl="0" algn="r">
              <a:lnSpc>
                <a:spcPct val="100000"/>
              </a:lnSpc>
              <a:spcBef>
                <a:spcPts val="0"/>
              </a:spcBef>
              <a:spcAft>
                <a:spcPts val="0"/>
              </a:spcAft>
              <a:buSzPts val="1800"/>
              <a:buNone/>
              <a:defRPr b="0" sz="1800">
                <a:solidFill>
                  <a:schemeClr val="dk1"/>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0" name="Shape 370"/>
        <p:cNvGrpSpPr/>
        <p:nvPr/>
      </p:nvGrpSpPr>
      <p:grpSpPr>
        <a:xfrm>
          <a:off x="0" y="0"/>
          <a:ext cx="0" cy="0"/>
          <a:chOff x="0" y="0"/>
          <a:chExt cx="0" cy="0"/>
        </a:xfrm>
      </p:grpSpPr>
      <p:sp>
        <p:nvSpPr>
          <p:cNvPr id="371" name="Google Shape;371;p61"/>
          <p:cNvSpPr/>
          <p:nvPr/>
        </p:nvSpPr>
        <p:spPr>
          <a:xfrm>
            <a:off x="352042" y="200026"/>
            <a:ext cx="8791800" cy="571500"/>
          </a:xfrm>
          <a:prstGeom prst="rect">
            <a:avLst/>
          </a:prstGeom>
          <a:solidFill>
            <a:schemeClr val="accent5"/>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2" name="Google Shape;372;p61"/>
          <p:cNvSpPr txBox="1"/>
          <p:nvPr>
            <p:ph type="title"/>
          </p:nvPr>
        </p:nvSpPr>
        <p:spPr>
          <a:xfrm>
            <a:off x="342900" y="200025"/>
            <a:ext cx="8458200" cy="571500"/>
          </a:xfrm>
          <a:prstGeom prst="rect">
            <a:avLst/>
          </a:prstGeom>
          <a:noFill/>
          <a:ln cap="flat" cmpd="sng" w="9525">
            <a:solidFill>
              <a:schemeClr val="accent5"/>
            </a:solidFill>
            <a:prstDash val="solid"/>
            <a:round/>
            <a:headEnd len="sm" w="sm" type="none"/>
            <a:tailEnd len="sm" w="sm" type="none"/>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3" name="Google Shape;373;p61"/>
          <p:cNvSpPr txBox="1"/>
          <p:nvPr>
            <p:ph idx="1" type="body"/>
          </p:nvPr>
        </p:nvSpPr>
        <p:spPr>
          <a:xfrm>
            <a:off x="342901" y="1032272"/>
            <a:ext cx="4000500" cy="539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0"/>
              </a:spcBef>
              <a:spcAft>
                <a:spcPts val="0"/>
              </a:spcAft>
              <a:buSzPts val="1800"/>
              <a:buNone/>
              <a:defRPr b="1" sz="1800"/>
            </a:lvl1pPr>
            <a:lvl2pPr indent="-228600" lvl="1" marL="914400" rtl="0" algn="l">
              <a:lnSpc>
                <a:spcPct val="100000"/>
              </a:lnSpc>
              <a:spcBef>
                <a:spcPts val="500"/>
              </a:spcBef>
              <a:spcAft>
                <a:spcPts val="0"/>
              </a:spcAft>
              <a:buSzPts val="1500"/>
              <a:buNone/>
              <a:defRPr b="1" sz="1500"/>
            </a:lvl2pPr>
            <a:lvl3pPr indent="-228600" lvl="2" marL="1371600" rtl="0" algn="l">
              <a:lnSpc>
                <a:spcPct val="100000"/>
              </a:lnSpc>
              <a:spcBef>
                <a:spcPts val="500"/>
              </a:spcBef>
              <a:spcAft>
                <a:spcPts val="0"/>
              </a:spcAft>
              <a:buSzPts val="1400"/>
              <a:buNone/>
              <a:defRPr b="1" sz="1400"/>
            </a:lvl3pPr>
            <a:lvl4pPr indent="-228600" lvl="3" marL="1828800" rtl="0" algn="l">
              <a:lnSpc>
                <a:spcPct val="100000"/>
              </a:lnSpc>
              <a:spcBef>
                <a:spcPts val="500"/>
              </a:spcBef>
              <a:spcAft>
                <a:spcPts val="0"/>
              </a:spcAft>
              <a:buSzPts val="1200"/>
              <a:buNone/>
              <a:defRPr b="1" sz="1200"/>
            </a:lvl4pPr>
            <a:lvl5pPr indent="-228600" lvl="4" marL="2286000" rtl="0" algn="l">
              <a:lnSpc>
                <a:spcPct val="100000"/>
              </a:lnSpc>
              <a:spcBef>
                <a:spcPts val="500"/>
              </a:spcBef>
              <a:spcAft>
                <a:spcPts val="0"/>
              </a:spcAft>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74" name="Google Shape;374;p61"/>
          <p:cNvSpPr txBox="1"/>
          <p:nvPr>
            <p:ph idx="2" type="body"/>
          </p:nvPr>
        </p:nvSpPr>
        <p:spPr>
          <a:xfrm>
            <a:off x="342900" y="1800226"/>
            <a:ext cx="4000500" cy="26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5" name="Google Shape;375;p61"/>
          <p:cNvSpPr txBox="1"/>
          <p:nvPr>
            <p:ph idx="3" type="body"/>
          </p:nvPr>
        </p:nvSpPr>
        <p:spPr>
          <a:xfrm>
            <a:off x="4800599" y="1032272"/>
            <a:ext cx="4000500" cy="539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0"/>
              </a:spcBef>
              <a:spcAft>
                <a:spcPts val="0"/>
              </a:spcAft>
              <a:buSzPts val="1800"/>
              <a:buNone/>
              <a:defRPr b="1" sz="1800"/>
            </a:lvl1pPr>
            <a:lvl2pPr indent="-228600" lvl="1" marL="914400" rtl="0" algn="l">
              <a:lnSpc>
                <a:spcPct val="100000"/>
              </a:lnSpc>
              <a:spcBef>
                <a:spcPts val="500"/>
              </a:spcBef>
              <a:spcAft>
                <a:spcPts val="0"/>
              </a:spcAft>
              <a:buSzPts val="1500"/>
              <a:buNone/>
              <a:defRPr b="1" sz="1500"/>
            </a:lvl2pPr>
            <a:lvl3pPr indent="-228600" lvl="2" marL="1371600" rtl="0" algn="l">
              <a:lnSpc>
                <a:spcPct val="100000"/>
              </a:lnSpc>
              <a:spcBef>
                <a:spcPts val="500"/>
              </a:spcBef>
              <a:spcAft>
                <a:spcPts val="0"/>
              </a:spcAft>
              <a:buSzPts val="1400"/>
              <a:buNone/>
              <a:defRPr b="1" sz="1400"/>
            </a:lvl3pPr>
            <a:lvl4pPr indent="-228600" lvl="3" marL="1828800" rtl="0" algn="l">
              <a:lnSpc>
                <a:spcPct val="100000"/>
              </a:lnSpc>
              <a:spcBef>
                <a:spcPts val="500"/>
              </a:spcBef>
              <a:spcAft>
                <a:spcPts val="0"/>
              </a:spcAft>
              <a:buSzPts val="1200"/>
              <a:buNone/>
              <a:defRPr b="1" sz="1200"/>
            </a:lvl4pPr>
            <a:lvl5pPr indent="-228600" lvl="4" marL="2286000" rtl="0" algn="l">
              <a:lnSpc>
                <a:spcPct val="100000"/>
              </a:lnSpc>
              <a:spcBef>
                <a:spcPts val="500"/>
              </a:spcBef>
              <a:spcAft>
                <a:spcPts val="0"/>
              </a:spcAft>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76" name="Google Shape;376;p61"/>
          <p:cNvSpPr txBox="1"/>
          <p:nvPr>
            <p:ph idx="4" type="body"/>
          </p:nvPr>
        </p:nvSpPr>
        <p:spPr>
          <a:xfrm>
            <a:off x="4800600" y="1800226"/>
            <a:ext cx="4000500" cy="26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377" name="Google Shape;377;p61"/>
          <p:cNvCxnSpPr/>
          <p:nvPr/>
        </p:nvCxnSpPr>
        <p:spPr>
          <a:xfrm>
            <a:off x="342900" y="1678781"/>
            <a:ext cx="4000500" cy="0"/>
          </a:xfrm>
          <a:prstGeom prst="straightConnector1">
            <a:avLst/>
          </a:prstGeom>
          <a:noFill/>
          <a:ln cap="flat" cmpd="sng" w="57150">
            <a:solidFill>
              <a:schemeClr val="accent5"/>
            </a:solidFill>
            <a:prstDash val="solid"/>
            <a:miter lim="800000"/>
            <a:headEnd len="sm" w="sm" type="none"/>
            <a:tailEnd len="sm" w="sm" type="none"/>
          </a:ln>
        </p:spPr>
      </p:cxnSp>
      <p:cxnSp>
        <p:nvCxnSpPr>
          <p:cNvPr id="378" name="Google Shape;378;p61"/>
          <p:cNvCxnSpPr/>
          <p:nvPr/>
        </p:nvCxnSpPr>
        <p:spPr>
          <a:xfrm>
            <a:off x="4800599" y="1678781"/>
            <a:ext cx="4000500" cy="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able">
  <p:cSld name="Title &amp; Table">
    <p:spTree>
      <p:nvGrpSpPr>
        <p:cNvPr id="379" name="Shape 379"/>
        <p:cNvGrpSpPr/>
        <p:nvPr/>
      </p:nvGrpSpPr>
      <p:grpSpPr>
        <a:xfrm>
          <a:off x="0" y="0"/>
          <a:ext cx="0" cy="0"/>
          <a:chOff x="0" y="0"/>
          <a:chExt cx="0" cy="0"/>
        </a:xfrm>
      </p:grpSpPr>
      <p:sp>
        <p:nvSpPr>
          <p:cNvPr id="380" name="Google Shape;380;p62"/>
          <p:cNvSpPr/>
          <p:nvPr/>
        </p:nvSpPr>
        <p:spPr>
          <a:xfrm>
            <a:off x="352042" y="200026"/>
            <a:ext cx="8791800" cy="571500"/>
          </a:xfrm>
          <a:prstGeom prst="rect">
            <a:avLst/>
          </a:prstGeom>
          <a:solidFill>
            <a:schemeClr val="accent5"/>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1" name="Google Shape;381;p62"/>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2">
  <p:cSld name="Chart Slide 2">
    <p:spTree>
      <p:nvGrpSpPr>
        <p:cNvPr id="382" name="Shape 382"/>
        <p:cNvGrpSpPr/>
        <p:nvPr/>
      </p:nvGrpSpPr>
      <p:grpSpPr>
        <a:xfrm>
          <a:off x="0" y="0"/>
          <a:ext cx="0" cy="0"/>
          <a:chOff x="0" y="0"/>
          <a:chExt cx="0" cy="0"/>
        </a:xfrm>
      </p:grpSpPr>
      <p:sp>
        <p:nvSpPr>
          <p:cNvPr id="383" name="Google Shape;383;p63"/>
          <p:cNvSpPr/>
          <p:nvPr/>
        </p:nvSpPr>
        <p:spPr>
          <a:xfrm>
            <a:off x="-23006" y="3483180"/>
            <a:ext cx="4366500" cy="9744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4" name="Google Shape;384;p63"/>
          <p:cNvSpPr txBox="1"/>
          <p:nvPr>
            <p:ph type="title"/>
          </p:nvPr>
        </p:nvSpPr>
        <p:spPr>
          <a:xfrm>
            <a:off x="352042" y="3473066"/>
            <a:ext cx="3805800" cy="974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5" name="Google Shape;385;p63"/>
          <p:cNvSpPr/>
          <p:nvPr>
            <p:ph idx="2" type="chart"/>
          </p:nvPr>
        </p:nvSpPr>
        <p:spPr>
          <a:xfrm>
            <a:off x="4572000" y="200025"/>
            <a:ext cx="4229100" cy="4257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2">
  <p:cSld name="Logo Slide 2">
    <p:bg>
      <p:bgPr>
        <a:solidFill>
          <a:schemeClr val="lt1"/>
        </a:solidFill>
      </p:bgPr>
    </p:bg>
    <p:spTree>
      <p:nvGrpSpPr>
        <p:cNvPr id="386" name="Shape 386"/>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87" name="Shape 387"/>
        <p:cNvGrpSpPr/>
        <p:nvPr/>
      </p:nvGrpSpPr>
      <p:grpSpPr>
        <a:xfrm>
          <a:off x="0" y="0"/>
          <a:ext cx="0" cy="0"/>
          <a:chOff x="0" y="0"/>
          <a:chExt cx="0" cy="0"/>
        </a:xfrm>
      </p:grpSpPr>
      <p:sp>
        <p:nvSpPr>
          <p:cNvPr id="388" name="Google Shape;388;p65"/>
          <p:cNvSpPr txBox="1"/>
          <p:nvPr>
            <p:ph type="title"/>
          </p:nvPr>
        </p:nvSpPr>
        <p:spPr>
          <a:xfrm>
            <a:off x="347471" y="3114674"/>
            <a:ext cx="8448900" cy="5559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2"/>
              </a:buClr>
              <a:buSzPts val="3000"/>
              <a:buFont typeface="Montserrat Light"/>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9" name="Google Shape;389;p65"/>
          <p:cNvSpPr/>
          <p:nvPr/>
        </p:nvSpPr>
        <p:spPr>
          <a:xfrm>
            <a:off x="0" y="4552950"/>
            <a:ext cx="6829500" cy="590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90" name="Google Shape;390;p65"/>
          <p:cNvPicPr preferRelativeResize="0"/>
          <p:nvPr/>
        </p:nvPicPr>
        <p:blipFill rotWithShape="1">
          <a:blip r:embed="rId2">
            <a:alphaModFix/>
          </a:blip>
          <a:srcRect b="0" l="0" r="0" t="0"/>
          <a:stretch/>
        </p:blipFill>
        <p:spPr>
          <a:xfrm>
            <a:off x="2752538" y="1151506"/>
            <a:ext cx="3257923" cy="10809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91" name="Shape 391"/>
        <p:cNvGrpSpPr/>
        <p:nvPr/>
      </p:nvGrpSpPr>
      <p:grpSpPr>
        <a:xfrm>
          <a:off x="0" y="0"/>
          <a:ext cx="0" cy="0"/>
          <a:chOff x="0" y="0"/>
          <a:chExt cx="0" cy="0"/>
        </a:xfrm>
      </p:grpSpPr>
      <p:pic>
        <p:nvPicPr>
          <p:cNvPr id="392" name="Google Shape;392;p66"/>
          <p:cNvPicPr preferRelativeResize="0"/>
          <p:nvPr/>
        </p:nvPicPr>
        <p:blipFill rotWithShape="1">
          <a:blip r:embed="rId2">
            <a:alphaModFix/>
          </a:blip>
          <a:srcRect b="0" l="0" r="0" t="0"/>
          <a:stretch/>
        </p:blipFill>
        <p:spPr>
          <a:xfrm>
            <a:off x="5324672" y="224554"/>
            <a:ext cx="3387852" cy="4259172"/>
          </a:xfrm>
          <a:prstGeom prst="rect">
            <a:avLst/>
          </a:prstGeom>
          <a:noFill/>
          <a:ln>
            <a:noFill/>
          </a:ln>
        </p:spPr>
      </p:pic>
      <p:sp>
        <p:nvSpPr>
          <p:cNvPr id="393" name="Google Shape;393;p66"/>
          <p:cNvSpPr txBox="1"/>
          <p:nvPr>
            <p:ph type="title"/>
          </p:nvPr>
        </p:nvSpPr>
        <p:spPr>
          <a:xfrm>
            <a:off x="640080" y="1650146"/>
            <a:ext cx="34062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4500"/>
              <a:buFont typeface="Montserrat Light"/>
              <a:buNone/>
              <a:defRPr sz="4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94" name="Shape 394"/>
        <p:cNvGrpSpPr/>
        <p:nvPr/>
      </p:nvGrpSpPr>
      <p:grpSpPr>
        <a:xfrm>
          <a:off x="0" y="0"/>
          <a:ext cx="0" cy="0"/>
          <a:chOff x="0" y="0"/>
          <a:chExt cx="0" cy="0"/>
        </a:xfrm>
      </p:grpSpPr>
      <p:sp>
        <p:nvSpPr>
          <p:cNvPr id="395" name="Google Shape;395;p67"/>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6" name="Google Shape;396;p67"/>
          <p:cNvSpPr txBox="1"/>
          <p:nvPr>
            <p:ph idx="1" type="body"/>
          </p:nvPr>
        </p:nvSpPr>
        <p:spPr>
          <a:xfrm>
            <a:off x="5448300" y="908432"/>
            <a:ext cx="3352800" cy="36177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97" name="Shape 397"/>
        <p:cNvGrpSpPr/>
        <p:nvPr/>
      </p:nvGrpSpPr>
      <p:grpSpPr>
        <a:xfrm>
          <a:off x="0" y="0"/>
          <a:ext cx="0" cy="0"/>
          <a:chOff x="0" y="0"/>
          <a:chExt cx="0" cy="0"/>
        </a:xfrm>
      </p:grpSpPr>
      <p:sp>
        <p:nvSpPr>
          <p:cNvPr id="398" name="Google Shape;398;p6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99" name="Google Shape;399;p68"/>
          <p:cNvPicPr preferRelativeResize="0"/>
          <p:nvPr/>
        </p:nvPicPr>
        <p:blipFill rotWithShape="1">
          <a:blip r:embed="rId2">
            <a:alphaModFix/>
          </a:blip>
          <a:srcRect b="0" l="0" r="0" t="0"/>
          <a:stretch/>
        </p:blipFill>
        <p:spPr>
          <a:xfrm>
            <a:off x="6127384" y="896336"/>
            <a:ext cx="2673716" cy="3573779"/>
          </a:xfrm>
          <a:prstGeom prst="rect">
            <a:avLst/>
          </a:prstGeom>
          <a:noFill/>
          <a:ln>
            <a:noFill/>
          </a:ln>
        </p:spPr>
      </p:pic>
      <p:sp>
        <p:nvSpPr>
          <p:cNvPr id="400" name="Google Shape;400;p68"/>
          <p:cNvSpPr txBox="1"/>
          <p:nvPr>
            <p:ph idx="1" type="body"/>
          </p:nvPr>
        </p:nvSpPr>
        <p:spPr>
          <a:xfrm>
            <a:off x="352042" y="922021"/>
            <a:ext cx="5530500" cy="35736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1" name="Shape 401"/>
        <p:cNvGrpSpPr/>
        <p:nvPr/>
      </p:nvGrpSpPr>
      <p:grpSpPr>
        <a:xfrm>
          <a:off x="0" y="0"/>
          <a:ext cx="0" cy="0"/>
          <a:chOff x="0" y="0"/>
          <a:chExt cx="0" cy="0"/>
        </a:xfrm>
      </p:grpSpPr>
      <p:sp>
        <p:nvSpPr>
          <p:cNvPr id="402" name="Google Shape;402;p69"/>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3" name="Google Shape;403;p69"/>
          <p:cNvSpPr txBox="1"/>
          <p:nvPr>
            <p:ph idx="1" type="body"/>
          </p:nvPr>
        </p:nvSpPr>
        <p:spPr>
          <a:xfrm rot="5400000">
            <a:off x="2863950" y="-1479450"/>
            <a:ext cx="3429000" cy="84453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04" name="Shape 404"/>
        <p:cNvGrpSpPr/>
        <p:nvPr/>
      </p:nvGrpSpPr>
      <p:grpSpPr>
        <a:xfrm>
          <a:off x="0" y="0"/>
          <a:ext cx="0" cy="0"/>
          <a:chOff x="0" y="0"/>
          <a:chExt cx="0" cy="0"/>
        </a:xfrm>
      </p:grpSpPr>
      <p:sp>
        <p:nvSpPr>
          <p:cNvPr id="405" name="Google Shape;405;p70"/>
          <p:cNvSpPr txBox="1"/>
          <p:nvPr>
            <p:ph type="title"/>
          </p:nvPr>
        </p:nvSpPr>
        <p:spPr>
          <a:xfrm rot="5400000">
            <a:off x="5350050" y="1467544"/>
            <a:ext cx="4359000" cy="1971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6" name="Google Shape;406;p7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type="blank">
  <p:cSld name="BLANK">
    <p:spTree>
      <p:nvGrpSpPr>
        <p:cNvPr id="407" name="Shape 407"/>
        <p:cNvGrpSpPr/>
        <p:nvPr/>
      </p:nvGrpSpPr>
      <p:grpSpPr>
        <a:xfrm>
          <a:off x="0" y="0"/>
          <a:ext cx="0" cy="0"/>
          <a:chOff x="0" y="0"/>
          <a:chExt cx="0" cy="0"/>
        </a:xfrm>
      </p:grpSpPr>
      <p:sp>
        <p:nvSpPr>
          <p:cNvPr id="408" name="Google Shape;408;p71"/>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9" name="Google Shape;409;p71"/>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0" name="Google Shape;410;p71"/>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11" name="Google Shape;411;p71"/>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12" name="Google Shape;412;p71"/>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t/>
            </a:r>
            <a:endParaRPr/>
          </a:p>
        </p:txBody>
      </p:sp>
      <p:pic>
        <p:nvPicPr>
          <p:cNvPr descr="HealthBegins_final-transperent370x75.png" id="413" name="Google Shape;413;p71"/>
          <p:cNvPicPr preferRelativeResize="0"/>
          <p:nvPr/>
        </p:nvPicPr>
        <p:blipFill rotWithShape="1">
          <a:blip r:embed="rId2">
            <a:alphaModFix/>
          </a:blip>
          <a:srcRect b="0" l="0" r="0" t="0"/>
          <a:stretch/>
        </p:blipFill>
        <p:spPr>
          <a:xfrm>
            <a:off x="7943850" y="4857750"/>
            <a:ext cx="1200150" cy="228600"/>
          </a:xfrm>
          <a:prstGeom prst="rect">
            <a:avLst/>
          </a:prstGeom>
          <a:noFill/>
          <a:ln>
            <a:noFill/>
          </a:ln>
        </p:spPr>
      </p:pic>
      <p:sp>
        <p:nvSpPr>
          <p:cNvPr id="414" name="Google Shape;414;p71"/>
          <p:cNvSpPr/>
          <p:nvPr/>
        </p:nvSpPr>
        <p:spPr>
          <a:xfrm>
            <a:off x="24091" y="4959554"/>
            <a:ext cx="4167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 2017 HealthBegins. Proprietary/Confidential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15" name="Shape 415"/>
        <p:cNvGrpSpPr/>
        <p:nvPr/>
      </p:nvGrpSpPr>
      <p:grpSpPr>
        <a:xfrm>
          <a:off x="0" y="0"/>
          <a:ext cx="0" cy="0"/>
          <a:chOff x="0" y="0"/>
          <a:chExt cx="0" cy="0"/>
        </a:xfrm>
      </p:grpSpPr>
      <p:sp>
        <p:nvSpPr>
          <p:cNvPr id="416" name="Google Shape;416;p72"/>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3000"/>
              <a:buFont typeface="Quattrocento Sans"/>
              <a:buNone/>
              <a:defRPr>
                <a:solidFill>
                  <a:schemeClr val="accent2"/>
                </a:solidFill>
                <a:latin typeface="Quattrocento Sans"/>
                <a:ea typeface="Quattrocento Sans"/>
                <a:cs typeface="Quattrocento Sans"/>
                <a:sym typeface="Quattrocento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7" name="Google Shape;417;p72"/>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18" name="Google Shape;418;p72"/>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19" name="Google Shape;419;p72"/>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t/>
            </a:r>
            <a:endParaRPr/>
          </a:p>
        </p:txBody>
      </p:sp>
      <p:sp>
        <p:nvSpPr>
          <p:cNvPr id="420" name="Google Shape;420;p72"/>
          <p:cNvSpPr/>
          <p:nvPr/>
        </p:nvSpPr>
        <p:spPr>
          <a:xfrm>
            <a:off x="24092" y="4959556"/>
            <a:ext cx="4167000" cy="1557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600"/>
              <a:buFont typeface="Arial"/>
              <a:buNone/>
            </a:pPr>
            <a:r>
              <a:rPr b="0" i="0" lang="en" sz="600" u="none" cap="none" strike="noStrike">
                <a:solidFill>
                  <a:schemeClr val="lt1"/>
                </a:solidFill>
                <a:latin typeface="Arial"/>
                <a:ea typeface="Arial"/>
                <a:cs typeface="Arial"/>
                <a:sym typeface="Arial"/>
              </a:rPr>
              <a:t>© 2018 HealthBegins. Proprietary/Confidential</a:t>
            </a:r>
            <a:endParaRPr b="0" i="0" sz="1100" u="none" cap="none" strike="noStrike">
              <a:solidFill>
                <a:srgbClr val="000000"/>
              </a:solidFill>
              <a:latin typeface="Arial"/>
              <a:ea typeface="Arial"/>
              <a:cs typeface="Arial"/>
              <a:sym typeface="Arial"/>
            </a:endParaRPr>
          </a:p>
        </p:txBody>
      </p:sp>
      <p:sp>
        <p:nvSpPr>
          <p:cNvPr id="421" name="Google Shape;421;p72"/>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23850" lvl="2" marL="1371600" rtl="0" algn="l">
              <a:lnSpc>
                <a:spcPct val="100000"/>
              </a:lnSpc>
              <a:spcBef>
                <a:spcPts val="500"/>
              </a:spcBef>
              <a:spcAft>
                <a:spcPts val="0"/>
              </a:spcAft>
              <a:buSzPts val="15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22" name="Shape 422"/>
        <p:cNvGrpSpPr/>
        <p:nvPr/>
      </p:nvGrpSpPr>
      <p:grpSpPr>
        <a:xfrm>
          <a:off x="0" y="0"/>
          <a:ext cx="0" cy="0"/>
          <a:chOff x="0" y="0"/>
          <a:chExt cx="0" cy="0"/>
        </a:xfrm>
      </p:grpSpPr>
      <p:sp>
        <p:nvSpPr>
          <p:cNvPr id="423" name="Google Shape;423;p73"/>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4" name="Google Shape;424;p73"/>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5" name="Google Shape;425;p73"/>
          <p:cNvSpPr txBox="1"/>
          <p:nvPr>
            <p:ph type="ctrTitle"/>
          </p:nvPr>
        </p:nvSpPr>
        <p:spPr>
          <a:xfrm>
            <a:off x="822960" y="569214"/>
            <a:ext cx="7543800" cy="2674500"/>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262626"/>
              </a:buClr>
              <a:buSzPts val="6000"/>
              <a:buFont typeface="Calibri"/>
              <a:buNone/>
              <a:defRPr b="0" i="0" sz="6000" u="none" cap="none" strike="noStrike">
                <a:solidFill>
                  <a:srgbClr val="262626"/>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426" name="Google Shape;426;p73"/>
          <p:cNvSpPr txBox="1"/>
          <p:nvPr>
            <p:ph idx="1" type="subTitle"/>
          </p:nvPr>
        </p:nvSpPr>
        <p:spPr>
          <a:xfrm>
            <a:off x="825038" y="3341715"/>
            <a:ext cx="7543800" cy="8574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900"/>
              </a:spcBef>
              <a:spcAft>
                <a:spcPts val="0"/>
              </a:spcAft>
              <a:buClr>
                <a:schemeClr val="accent1"/>
              </a:buClr>
              <a:buSzPts val="1800"/>
              <a:buFont typeface="Calibri"/>
              <a:buNone/>
              <a:defRPr b="0" i="0" sz="1800" u="none" cap="none" strike="noStrike">
                <a:solidFill>
                  <a:schemeClr val="dk2"/>
                </a:solidFill>
                <a:latin typeface="Calibri"/>
                <a:ea typeface="Calibri"/>
                <a:cs typeface="Calibri"/>
                <a:sym typeface="Calibri"/>
              </a:defRPr>
            </a:lvl1pPr>
            <a:lvl2pPr lvl="1" marR="0" rtl="0" algn="ctr">
              <a:lnSpc>
                <a:spcPct val="90000"/>
              </a:lnSpc>
              <a:spcBef>
                <a:spcPts val="2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2pPr>
            <a:lvl3pPr lvl="2" marR="0" rtl="0" algn="ctr">
              <a:lnSpc>
                <a:spcPct val="90000"/>
              </a:lnSpc>
              <a:spcBef>
                <a:spcPts val="3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3pPr>
            <a:lvl4pPr lvl="3"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4pPr>
            <a:lvl5pPr lvl="4"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5pPr>
            <a:lvl6pPr lvl="5"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6pPr>
            <a:lvl7pPr lvl="6"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7pPr>
            <a:lvl8pPr lvl="7" marR="0" rtl="0" algn="ctr">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8pPr>
            <a:lvl9pPr lvl="8" marR="0" rtl="0" algn="ctr">
              <a:lnSpc>
                <a:spcPct val="90000"/>
              </a:lnSpc>
              <a:spcBef>
                <a:spcPts val="300"/>
              </a:spcBef>
              <a:spcAft>
                <a:spcPts val="30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9pPr>
          </a:lstStyle>
          <a:p/>
        </p:txBody>
      </p:sp>
      <p:sp>
        <p:nvSpPr>
          <p:cNvPr id="427" name="Google Shape;427;p73"/>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28" name="Google Shape;428;p73"/>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29" name="Google Shape;429;p73"/>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r>
              <a:t/>
            </a:r>
            <a:endParaRPr/>
          </a:p>
        </p:txBody>
      </p:sp>
      <p:cxnSp>
        <p:nvCxnSpPr>
          <p:cNvPr id="430" name="Google Shape;430;p73"/>
          <p:cNvCxnSpPr/>
          <p:nvPr/>
        </p:nvCxnSpPr>
        <p:spPr>
          <a:xfrm>
            <a:off x="905743" y="3257550"/>
            <a:ext cx="7406400" cy="0"/>
          </a:xfrm>
          <a:prstGeom prst="straightConnector1">
            <a:avLst/>
          </a:prstGeom>
          <a:noFill/>
          <a:ln cap="flat" cmpd="sng" w="9525">
            <a:solidFill>
              <a:srgbClr val="7F7F7F"/>
            </a:solidFill>
            <a:prstDash val="solid"/>
            <a:round/>
            <a:headEnd len="sm" w="sm" type="none"/>
            <a:tailEnd len="sm" w="sm" type="none"/>
          </a:ln>
        </p:spPr>
      </p:cxnSp>
      <p:sp>
        <p:nvSpPr>
          <p:cNvPr id="431" name="Google Shape;431;p73"/>
          <p:cNvSpPr/>
          <p:nvPr/>
        </p:nvSpPr>
        <p:spPr>
          <a:xfrm>
            <a:off x="24091" y="4952484"/>
            <a:ext cx="41670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 2017 HealthBegins. Proprietary/Confidential</a:t>
            </a:r>
            <a:endParaRPr b="0" i="0" sz="1100" u="none" cap="none" strike="noStrike">
              <a:solidFill>
                <a:srgbClr val="000000"/>
              </a:solidFill>
              <a:latin typeface="Arial"/>
              <a:ea typeface="Arial"/>
              <a:cs typeface="Arial"/>
              <a:sym typeface="Arial"/>
            </a:endParaRPr>
          </a:p>
        </p:txBody>
      </p:sp>
      <p:pic>
        <p:nvPicPr>
          <p:cNvPr descr="HealthBegins_final-transperent370x75.png" id="432" name="Google Shape;432;p73"/>
          <p:cNvPicPr preferRelativeResize="0"/>
          <p:nvPr/>
        </p:nvPicPr>
        <p:blipFill rotWithShape="1">
          <a:blip r:embed="rId2">
            <a:alphaModFix/>
          </a:blip>
          <a:srcRect b="0" l="0" r="0" t="0"/>
          <a:stretch/>
        </p:blipFill>
        <p:spPr>
          <a:xfrm>
            <a:off x="7943850" y="4857750"/>
            <a:ext cx="1200150" cy="2286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lt1"/>
        </a:solidFill>
      </p:bgPr>
    </p:bg>
    <p:spTree>
      <p:nvGrpSpPr>
        <p:cNvPr id="433" name="Shape 433"/>
        <p:cNvGrpSpPr/>
        <p:nvPr/>
      </p:nvGrpSpPr>
      <p:grpSpPr>
        <a:xfrm>
          <a:off x="0" y="0"/>
          <a:ext cx="0" cy="0"/>
          <a:chOff x="0" y="0"/>
          <a:chExt cx="0" cy="0"/>
        </a:xfrm>
      </p:grpSpPr>
      <p:sp>
        <p:nvSpPr>
          <p:cNvPr id="434" name="Google Shape;434;p74"/>
          <p:cNvSpPr txBox="1"/>
          <p:nvPr>
            <p:ph type="title"/>
          </p:nvPr>
        </p:nvSpPr>
        <p:spPr>
          <a:xfrm>
            <a:off x="2498477" y="3803024"/>
            <a:ext cx="6268200" cy="709800"/>
          </a:xfrm>
          <a:prstGeom prst="rect">
            <a:avLst/>
          </a:prstGeom>
          <a:noFill/>
          <a:ln>
            <a:noFill/>
          </a:ln>
        </p:spPr>
        <p:txBody>
          <a:bodyPr anchorCtr="0" anchor="b" bIns="34275" lIns="68575" spcFirstLastPara="1" rIns="68575" wrap="square" tIns="34275">
            <a:noAutofit/>
          </a:bodyPr>
          <a:lstStyle>
            <a:lvl1pPr lvl="0" rtl="0" algn="r">
              <a:lnSpc>
                <a:spcPct val="90000"/>
              </a:lnSpc>
              <a:spcBef>
                <a:spcPts val="0"/>
              </a:spcBef>
              <a:spcAft>
                <a:spcPts val="0"/>
              </a:spcAft>
              <a:buClr>
                <a:schemeClr val="dk2"/>
              </a:buClr>
              <a:buSzPts val="4100"/>
              <a:buFont typeface="Montserrat Light"/>
              <a:buNone/>
              <a:defRPr sz="41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cxnSp>
        <p:nvCxnSpPr>
          <p:cNvPr id="435" name="Google Shape;435;p74"/>
          <p:cNvCxnSpPr/>
          <p:nvPr/>
        </p:nvCxnSpPr>
        <p:spPr>
          <a:xfrm>
            <a:off x="2498477" y="4512795"/>
            <a:ext cx="6645600" cy="0"/>
          </a:xfrm>
          <a:prstGeom prst="straightConnector1">
            <a:avLst/>
          </a:prstGeom>
          <a:noFill/>
          <a:ln cap="flat" cmpd="sng" w="57150">
            <a:solidFill>
              <a:schemeClr val="accent3"/>
            </a:solidFill>
            <a:prstDash val="solid"/>
            <a:miter lim="800000"/>
            <a:headEnd len="sm" w="sm" type="none"/>
            <a:tailEnd len="sm" w="sm"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1" name="Shape 441"/>
        <p:cNvGrpSpPr/>
        <p:nvPr/>
      </p:nvGrpSpPr>
      <p:grpSpPr>
        <a:xfrm>
          <a:off x="0" y="0"/>
          <a:ext cx="0" cy="0"/>
          <a:chOff x="0" y="0"/>
          <a:chExt cx="0" cy="0"/>
        </a:xfrm>
      </p:grpSpPr>
      <p:sp>
        <p:nvSpPr>
          <p:cNvPr id="442" name="Google Shape;442;p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Font typeface="Montserrat Light"/>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43" name="Google Shape;443;p76"/>
          <p:cNvSpPr txBox="1"/>
          <p:nvPr>
            <p:ph idx="12" type="sldNum"/>
          </p:nvPr>
        </p:nvSpPr>
        <p:spPr>
          <a:xfrm>
            <a:off x="158043" y="4767263"/>
            <a:ext cx="2514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rgbClr val="2EB8C3"/>
                </a:solidFill>
                <a:latin typeface="Montserrat Light"/>
                <a:ea typeface="Montserrat Light"/>
                <a:cs typeface="Montserrat Light"/>
                <a:sym typeface="Montserrat Light"/>
              </a:defRPr>
            </a:lvl9pPr>
          </a:lstStyle>
          <a:p>
            <a:pPr indent="0" lvl="0" marL="0" rtl="0" algn="ctr">
              <a:spcBef>
                <a:spcPts val="0"/>
              </a:spcBef>
              <a:spcAft>
                <a:spcPts val="0"/>
              </a:spcAft>
              <a:buNone/>
            </a:pPr>
            <a:fld id="{00000000-1234-1234-1234-123412341234}" type="slidenum">
              <a:rPr lang="en"/>
              <a:t>‹#›</a:t>
            </a:fld>
            <a:endParaRPr/>
          </a:p>
        </p:txBody>
      </p:sp>
      <p:sp>
        <p:nvSpPr>
          <p:cNvPr id="444" name="Google Shape;444;p76"/>
          <p:cNvSpPr txBox="1"/>
          <p:nvPr/>
        </p:nvSpPr>
        <p:spPr>
          <a:xfrm>
            <a:off x="7795900" y="4751725"/>
            <a:ext cx="1370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dk2"/>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type="obj">
  <p:cSld name="OBJECT">
    <p:spTree>
      <p:nvGrpSpPr>
        <p:cNvPr id="445" name="Shape 445"/>
        <p:cNvGrpSpPr/>
        <p:nvPr/>
      </p:nvGrpSpPr>
      <p:grpSpPr>
        <a:xfrm>
          <a:off x="0" y="0"/>
          <a:ext cx="0" cy="0"/>
          <a:chOff x="0" y="0"/>
          <a:chExt cx="0" cy="0"/>
        </a:xfrm>
      </p:grpSpPr>
      <p:sp>
        <p:nvSpPr>
          <p:cNvPr id="446" name="Google Shape;446;p77"/>
          <p:cNvSpPr txBox="1"/>
          <p:nvPr>
            <p:ph type="title"/>
          </p:nvPr>
        </p:nvSpPr>
        <p:spPr>
          <a:xfrm>
            <a:off x="342901" y="200025"/>
            <a:ext cx="8445300" cy="571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47" name="Google Shape;447;p77"/>
          <p:cNvSpPr txBox="1"/>
          <p:nvPr>
            <p:ph idx="1" type="body"/>
          </p:nvPr>
        </p:nvSpPr>
        <p:spPr>
          <a:xfrm>
            <a:off x="349442" y="971550"/>
            <a:ext cx="8445300" cy="36099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48" name="Shape 448"/>
        <p:cNvGrpSpPr/>
        <p:nvPr/>
      </p:nvGrpSpPr>
      <p:grpSpPr>
        <a:xfrm>
          <a:off x="0" y="0"/>
          <a:ext cx="0" cy="0"/>
          <a:chOff x="0" y="0"/>
          <a:chExt cx="0" cy="0"/>
        </a:xfrm>
      </p:grpSpPr>
      <p:sp>
        <p:nvSpPr>
          <p:cNvPr id="449" name="Google Shape;449;p7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0" name="Shape 450"/>
        <p:cNvGrpSpPr/>
        <p:nvPr/>
      </p:nvGrpSpPr>
      <p:grpSpPr>
        <a:xfrm>
          <a:off x="0" y="0"/>
          <a:ext cx="0" cy="0"/>
          <a:chOff x="0" y="0"/>
          <a:chExt cx="0" cy="0"/>
        </a:xfrm>
      </p:grpSpPr>
      <p:sp>
        <p:nvSpPr>
          <p:cNvPr id="451" name="Google Shape;451;p79"/>
          <p:cNvSpPr txBox="1"/>
          <p:nvPr>
            <p:ph type="title"/>
          </p:nvPr>
        </p:nvSpPr>
        <p:spPr>
          <a:xfrm>
            <a:off x="342901" y="200025"/>
            <a:ext cx="8458200" cy="571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52" name="Google Shape;452;p79"/>
          <p:cNvSpPr txBox="1"/>
          <p:nvPr>
            <p:ph idx="1" type="body"/>
          </p:nvPr>
        </p:nvSpPr>
        <p:spPr>
          <a:xfrm>
            <a:off x="352042" y="1028700"/>
            <a:ext cx="39912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3" name="Google Shape;453;p79"/>
          <p:cNvSpPr txBox="1"/>
          <p:nvPr>
            <p:ph idx="2" type="body"/>
          </p:nvPr>
        </p:nvSpPr>
        <p:spPr>
          <a:xfrm>
            <a:off x="4800600" y="1028700"/>
            <a:ext cx="40020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454" name="Google Shape;454;p79"/>
          <p:cNvCxnSpPr/>
          <p:nvPr/>
        </p:nvCxnSpPr>
        <p:spPr>
          <a:xfrm>
            <a:off x="4572000" y="1157674"/>
            <a:ext cx="0" cy="311460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1">
  <p:cSld name="Chart Slide 1">
    <p:spTree>
      <p:nvGrpSpPr>
        <p:cNvPr id="455" name="Shape 455"/>
        <p:cNvGrpSpPr/>
        <p:nvPr/>
      </p:nvGrpSpPr>
      <p:grpSpPr>
        <a:xfrm>
          <a:off x="0" y="0"/>
          <a:ext cx="0" cy="0"/>
          <a:chOff x="0" y="0"/>
          <a:chExt cx="0" cy="0"/>
        </a:xfrm>
      </p:grpSpPr>
      <p:sp>
        <p:nvSpPr>
          <p:cNvPr id="456" name="Google Shape;456;p80"/>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57" name="Google Shape;457;p80"/>
          <p:cNvSpPr/>
          <p:nvPr>
            <p:ph idx="2" type="chart"/>
          </p:nvPr>
        </p:nvSpPr>
        <p:spPr>
          <a:xfrm>
            <a:off x="342900" y="1028700"/>
            <a:ext cx="8458200" cy="34290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accent5"/>
              </a:buClr>
              <a:buSzPts val="1500"/>
              <a:buFont typeface="Noto Sans Symbols"/>
              <a:buNone/>
              <a:defRPr b="0" i="0" sz="15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or Agenda">
  <p:cSld name="Divider 1 or Agenda">
    <p:bg>
      <p:bgPr>
        <a:solidFill>
          <a:schemeClr val="accent1"/>
        </a:solidFill>
      </p:bgPr>
    </p:bg>
    <p:spTree>
      <p:nvGrpSpPr>
        <p:cNvPr id="458" name="Shape 458"/>
        <p:cNvGrpSpPr/>
        <p:nvPr/>
      </p:nvGrpSpPr>
      <p:grpSpPr>
        <a:xfrm>
          <a:off x="0" y="0"/>
          <a:ext cx="0" cy="0"/>
          <a:chOff x="0" y="0"/>
          <a:chExt cx="0" cy="0"/>
        </a:xfrm>
      </p:grpSpPr>
      <p:sp>
        <p:nvSpPr>
          <p:cNvPr id="459" name="Google Shape;459;p81"/>
          <p:cNvSpPr txBox="1"/>
          <p:nvPr>
            <p:ph type="title"/>
          </p:nvPr>
        </p:nvSpPr>
        <p:spPr>
          <a:xfrm>
            <a:off x="320040" y="240030"/>
            <a:ext cx="8366700" cy="630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0"/>
              </a:spcBef>
              <a:spcAft>
                <a:spcPts val="0"/>
              </a:spcAft>
              <a:buSzPts val="3000"/>
              <a:buNone/>
              <a:defRPr b="1" sz="26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0" name="Google Shape;460;p81"/>
          <p:cNvSpPr txBox="1"/>
          <p:nvPr>
            <p:ph idx="1" type="body"/>
          </p:nvPr>
        </p:nvSpPr>
        <p:spPr>
          <a:xfrm>
            <a:off x="354013" y="1304925"/>
            <a:ext cx="8339100" cy="3281400"/>
          </a:xfrm>
          <a:prstGeom prst="rect">
            <a:avLst/>
          </a:prstGeom>
          <a:noFill/>
          <a:ln>
            <a:noFill/>
          </a:ln>
        </p:spPr>
        <p:txBody>
          <a:bodyPr anchorCtr="0" anchor="t" bIns="45700" lIns="91425" spcFirstLastPara="1" rIns="91425" wrap="square" tIns="45700">
            <a:normAutofit/>
          </a:bodyPr>
          <a:lstStyle>
            <a:lvl1pPr indent="-368300" lvl="0" marL="457200" rtl="0" algn="l">
              <a:lnSpc>
                <a:spcPct val="100000"/>
              </a:lnSpc>
              <a:spcBef>
                <a:spcPts val="500"/>
              </a:spcBef>
              <a:spcAft>
                <a:spcPts val="0"/>
              </a:spcAft>
              <a:buClr>
                <a:schemeClr val="lt1"/>
              </a:buClr>
              <a:buSzPts val="2200"/>
              <a:buFont typeface="Verdana"/>
              <a:buAutoNum type="arabicPeriod"/>
              <a:defRPr b="1" sz="2200" cap="none">
                <a:solidFill>
                  <a:schemeClr val="lt1"/>
                </a:solidFill>
              </a:defRPr>
            </a:lvl1pPr>
            <a:lvl2pPr indent="-368300" lvl="1" marL="914400" rtl="0" algn="l">
              <a:lnSpc>
                <a:spcPct val="100000"/>
              </a:lnSpc>
              <a:spcBef>
                <a:spcPts val="500"/>
              </a:spcBef>
              <a:spcAft>
                <a:spcPts val="0"/>
              </a:spcAft>
              <a:buClr>
                <a:schemeClr val="lt1"/>
              </a:buClr>
              <a:buSzPts val="2200"/>
              <a:buFont typeface="Verdana"/>
              <a:buChar char="–"/>
              <a:defRPr sz="2200">
                <a:solidFill>
                  <a:schemeClr val="lt1"/>
                </a:solidFill>
              </a:defRPr>
            </a:lvl2pPr>
            <a:lvl3pPr indent="-368300" lvl="2" marL="1371600" rtl="0" algn="l">
              <a:lnSpc>
                <a:spcPct val="100000"/>
              </a:lnSpc>
              <a:spcBef>
                <a:spcPts val="500"/>
              </a:spcBef>
              <a:spcAft>
                <a:spcPts val="0"/>
              </a:spcAft>
              <a:buClr>
                <a:schemeClr val="lt1"/>
              </a:buClr>
              <a:buSzPts val="2200"/>
              <a:buFont typeface="Arial"/>
              <a:buChar char="•"/>
              <a:defRPr sz="2200">
                <a:solidFill>
                  <a:schemeClr val="lt1"/>
                </a:solidFill>
              </a:defRPr>
            </a:lvl3pPr>
            <a:lvl4pPr indent="-336550" lvl="3" marL="1828800" rtl="0" algn="l">
              <a:lnSpc>
                <a:spcPct val="100000"/>
              </a:lnSpc>
              <a:spcBef>
                <a:spcPts val="500"/>
              </a:spcBef>
              <a:spcAft>
                <a:spcPts val="0"/>
              </a:spcAft>
              <a:buClr>
                <a:schemeClr val="lt1"/>
              </a:buClr>
              <a:buSzPts val="1700"/>
              <a:buFont typeface="Verdana"/>
              <a:buChar char="▪"/>
              <a:defRPr sz="2200">
                <a:solidFill>
                  <a:schemeClr val="lt1"/>
                </a:solidFill>
              </a:defRPr>
            </a:lvl4pPr>
            <a:lvl5pPr indent="-368300" lvl="4" marL="2286000" rtl="0" algn="l">
              <a:lnSpc>
                <a:spcPct val="100000"/>
              </a:lnSpc>
              <a:spcBef>
                <a:spcPts val="500"/>
              </a:spcBef>
              <a:spcAft>
                <a:spcPts val="0"/>
              </a:spcAft>
              <a:buClr>
                <a:schemeClr val="lt1"/>
              </a:buClr>
              <a:buSzPts val="2200"/>
              <a:buFont typeface="Verdana"/>
              <a:buChar char="▪"/>
              <a:defRPr sz="2200">
                <a:solidFill>
                  <a:schemeClr val="lt1"/>
                </a:solidFill>
              </a:defRPr>
            </a:lvl5pPr>
            <a:lvl6pPr indent="-342900" lvl="5" marL="2743200" rtl="0" algn="l">
              <a:lnSpc>
                <a:spcPct val="90000"/>
              </a:lnSpc>
              <a:spcBef>
                <a:spcPts val="500"/>
              </a:spcBef>
              <a:spcAft>
                <a:spcPts val="0"/>
              </a:spcAft>
              <a:buClr>
                <a:schemeClr val="lt2"/>
              </a:buClr>
              <a:buSzPts val="1800"/>
              <a:buChar char="•"/>
              <a:defRPr/>
            </a:lvl6pPr>
            <a:lvl7pPr indent="-342900" lvl="6" marL="3200400" rtl="0" algn="l">
              <a:lnSpc>
                <a:spcPct val="90000"/>
              </a:lnSpc>
              <a:spcBef>
                <a:spcPts val="500"/>
              </a:spcBef>
              <a:spcAft>
                <a:spcPts val="0"/>
              </a:spcAft>
              <a:buClr>
                <a:schemeClr val="lt2"/>
              </a:buClr>
              <a:buSzPts val="1800"/>
              <a:buChar char="•"/>
              <a:defRPr/>
            </a:lvl7pPr>
            <a:lvl8pPr indent="-342900" lvl="7" marL="3657600" rtl="0" algn="l">
              <a:lnSpc>
                <a:spcPct val="90000"/>
              </a:lnSpc>
              <a:spcBef>
                <a:spcPts val="500"/>
              </a:spcBef>
              <a:spcAft>
                <a:spcPts val="0"/>
              </a:spcAft>
              <a:buClr>
                <a:schemeClr val="lt2"/>
              </a:buClr>
              <a:buSzPts val="1800"/>
              <a:buChar char="•"/>
              <a:defRPr/>
            </a:lvl8pPr>
            <a:lvl9pPr indent="-342900" lvl="8" marL="4114800" rtl="0" algn="l">
              <a:lnSpc>
                <a:spcPct val="90000"/>
              </a:lnSpc>
              <a:spcBef>
                <a:spcPts val="500"/>
              </a:spcBef>
              <a:spcAft>
                <a:spcPts val="0"/>
              </a:spcAft>
              <a:buClr>
                <a:schemeClr val="lt2"/>
              </a:buClr>
              <a:buSzPts val="1800"/>
              <a:buChar char="•"/>
              <a:defRPr/>
            </a:lvl9pPr>
          </a:lstStyle>
          <a:p/>
        </p:txBody>
      </p:sp>
      <p:sp>
        <p:nvSpPr>
          <p:cNvPr id="461" name="Google Shape;461;p81"/>
          <p:cNvSpPr txBox="1"/>
          <p:nvPr>
            <p:ph idx="12" type="sldNum"/>
          </p:nvPr>
        </p:nvSpPr>
        <p:spPr>
          <a:xfrm>
            <a:off x="350838" y="4767263"/>
            <a:ext cx="409500" cy="163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81"/>
          <p:cNvSpPr txBox="1"/>
          <p:nvPr>
            <p:ph idx="11" type="ftr"/>
          </p:nvPr>
        </p:nvSpPr>
        <p:spPr>
          <a:xfrm>
            <a:off x="568325" y="4767263"/>
            <a:ext cx="8137500" cy="21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blipFill>
          <a:blip r:embed="rId2">
            <a:alphaModFix/>
          </a:blip>
          <a:stretch>
            <a:fillRect/>
          </a:stretch>
        </a:blipFill>
      </p:bgPr>
    </p:bg>
    <p:spTree>
      <p:nvGrpSpPr>
        <p:cNvPr id="463" name="Shape 463"/>
        <p:cNvGrpSpPr/>
        <p:nvPr/>
      </p:nvGrpSpPr>
      <p:grpSpPr>
        <a:xfrm>
          <a:off x="0" y="0"/>
          <a:ext cx="0" cy="0"/>
          <a:chOff x="0" y="0"/>
          <a:chExt cx="0" cy="0"/>
        </a:xfrm>
      </p:grpSpPr>
      <p:sp>
        <p:nvSpPr>
          <p:cNvPr id="464" name="Google Shape;464;p82"/>
          <p:cNvSpPr/>
          <p:nvPr/>
        </p:nvSpPr>
        <p:spPr>
          <a:xfrm>
            <a:off x="-6058" y="0"/>
            <a:ext cx="9156300" cy="5143500"/>
          </a:xfrm>
          <a:prstGeom prst="rect">
            <a:avLst/>
          </a:prstGeom>
          <a:solidFill>
            <a:srgbClr val="205B99">
              <a:alpha val="76080"/>
            </a:srgbClr>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5" name="Google Shape;465;p82"/>
          <p:cNvSpPr txBox="1"/>
          <p:nvPr>
            <p:ph type="title"/>
          </p:nvPr>
        </p:nvSpPr>
        <p:spPr>
          <a:xfrm>
            <a:off x="635083" y="2373488"/>
            <a:ext cx="7993200" cy="1038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5000"/>
              <a:buFont typeface="Montserrat Light"/>
              <a:buNone/>
              <a:defRPr sz="5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6" name="Google Shape;466;p82"/>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7" name="Google Shape;467;p82"/>
          <p:cNvSpPr txBox="1"/>
          <p:nvPr>
            <p:ph idx="1" type="body"/>
          </p:nvPr>
        </p:nvSpPr>
        <p:spPr>
          <a:xfrm>
            <a:off x="635083" y="3582718"/>
            <a:ext cx="7993200" cy="620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2400"/>
              <a:buNone/>
              <a:defRPr sz="2400">
                <a:solidFill>
                  <a:schemeClr val="lt1"/>
                </a:solidFill>
              </a:defRPr>
            </a:lvl1pPr>
            <a:lvl2pPr indent="-323850" lvl="1" marL="914400" rtl="0" algn="l">
              <a:lnSpc>
                <a:spcPct val="100000"/>
              </a:lnSpc>
              <a:spcBef>
                <a:spcPts val="500"/>
              </a:spcBef>
              <a:spcAft>
                <a:spcPts val="0"/>
              </a:spcAft>
              <a:buSzPts val="1500"/>
              <a:buChar char="▪"/>
              <a:defRPr>
                <a:solidFill>
                  <a:schemeClr val="lt1"/>
                </a:solidFill>
              </a:defRPr>
            </a:lvl2pPr>
            <a:lvl3pPr indent="-323850" lvl="2" marL="1371600" rtl="0" algn="l">
              <a:lnSpc>
                <a:spcPct val="100000"/>
              </a:lnSpc>
              <a:spcBef>
                <a:spcPts val="500"/>
              </a:spcBef>
              <a:spcAft>
                <a:spcPts val="0"/>
              </a:spcAft>
              <a:buSzPts val="1500"/>
              <a:buChar char="▪"/>
              <a:defRPr>
                <a:solidFill>
                  <a:schemeClr val="lt1"/>
                </a:solidFill>
              </a:defRPr>
            </a:lvl3pPr>
            <a:lvl4pPr indent="-317500" lvl="3" marL="1828800" rtl="0" algn="l">
              <a:lnSpc>
                <a:spcPct val="100000"/>
              </a:lnSpc>
              <a:spcBef>
                <a:spcPts val="500"/>
              </a:spcBef>
              <a:spcAft>
                <a:spcPts val="0"/>
              </a:spcAft>
              <a:buSzPts val="1400"/>
              <a:buChar char="▪"/>
              <a:defRPr>
                <a:solidFill>
                  <a:schemeClr val="lt1"/>
                </a:solidFill>
              </a:defRPr>
            </a:lvl4pPr>
            <a:lvl5pPr indent="-317500" lvl="4" marL="2286000" rtl="0" algn="l">
              <a:lnSpc>
                <a:spcPct val="100000"/>
              </a:lnSpc>
              <a:spcBef>
                <a:spcPts val="500"/>
              </a:spcBef>
              <a:spcAft>
                <a:spcPts val="0"/>
              </a:spcAft>
              <a:buSzPts val="1400"/>
              <a:buChar char="▪"/>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grpSp>
        <p:nvGrpSpPr>
          <p:cNvPr id="468" name="Google Shape;468;p82"/>
          <p:cNvGrpSpPr/>
          <p:nvPr/>
        </p:nvGrpSpPr>
        <p:grpSpPr>
          <a:xfrm>
            <a:off x="-12116" y="4725941"/>
            <a:ext cx="9162353" cy="435150"/>
            <a:chOff x="-16157" y="6277910"/>
            <a:chExt cx="12009900" cy="580200"/>
          </a:xfrm>
        </p:grpSpPr>
        <p:sp>
          <p:nvSpPr>
            <p:cNvPr id="469" name="Google Shape;469;p82"/>
            <p:cNvSpPr/>
            <p:nvPr/>
          </p:nvSpPr>
          <p:spPr>
            <a:xfrm>
              <a:off x="-16157" y="6277910"/>
              <a:ext cx="12009900" cy="58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70" name="Google Shape;470;p82"/>
            <p:cNvPicPr preferRelativeResize="0"/>
            <p:nvPr/>
          </p:nvPicPr>
          <p:blipFill rotWithShape="1">
            <a:blip r:embed="rId3">
              <a:alphaModFix/>
            </a:blip>
            <a:srcRect b="0" l="0" r="0" t="0"/>
            <a:stretch/>
          </p:blipFill>
          <p:spPr>
            <a:xfrm>
              <a:off x="176640" y="6331200"/>
              <a:ext cx="1020147" cy="338460"/>
            </a:xfrm>
            <a:prstGeom prst="rect">
              <a:avLst/>
            </a:prstGeom>
            <a:noFill/>
            <a:ln>
              <a:noFill/>
            </a:ln>
          </p:spPr>
        </p:pic>
      </p:grpSp>
      <p:sp>
        <p:nvSpPr>
          <p:cNvPr id="471" name="Google Shape;471;p82"/>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lide ">
  <p:cSld name="1_Thank You Slide ">
    <p:bg>
      <p:bgPr>
        <a:blipFill>
          <a:blip r:embed="rId2">
            <a:alphaModFix/>
          </a:blip>
          <a:stretch>
            <a:fillRect/>
          </a:stretch>
        </a:blipFill>
      </p:bgPr>
    </p:bg>
    <p:spTree>
      <p:nvGrpSpPr>
        <p:cNvPr id="472" name="Shape 472"/>
        <p:cNvGrpSpPr/>
        <p:nvPr/>
      </p:nvGrpSpPr>
      <p:grpSpPr>
        <a:xfrm>
          <a:off x="0" y="0"/>
          <a:ext cx="0" cy="0"/>
          <a:chOff x="0" y="0"/>
          <a:chExt cx="0" cy="0"/>
        </a:xfrm>
      </p:grpSpPr>
      <p:sp>
        <p:nvSpPr>
          <p:cNvPr id="473" name="Google Shape;473;p83"/>
          <p:cNvSpPr/>
          <p:nvPr/>
        </p:nvSpPr>
        <p:spPr>
          <a:xfrm>
            <a:off x="-12116" y="0"/>
            <a:ext cx="9156300" cy="5143500"/>
          </a:xfrm>
          <a:prstGeom prst="rect">
            <a:avLst/>
          </a:prstGeom>
          <a:solidFill>
            <a:srgbClr val="205B99">
              <a:alpha val="6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74" name="Google Shape;474;p83"/>
          <p:cNvPicPr preferRelativeResize="0"/>
          <p:nvPr/>
        </p:nvPicPr>
        <p:blipFill rotWithShape="1">
          <a:blip r:embed="rId3">
            <a:alphaModFix/>
          </a:blip>
          <a:srcRect b="0" l="0" r="0" t="0"/>
          <a:stretch/>
        </p:blipFill>
        <p:spPr>
          <a:xfrm>
            <a:off x="0" y="2980871"/>
            <a:ext cx="9144000" cy="2162628"/>
          </a:xfrm>
          <a:prstGeom prst="rect">
            <a:avLst/>
          </a:prstGeom>
          <a:noFill/>
          <a:ln>
            <a:noFill/>
          </a:ln>
        </p:spPr>
      </p:pic>
      <p:sp>
        <p:nvSpPr>
          <p:cNvPr id="475" name="Google Shape;475;p83"/>
          <p:cNvSpPr/>
          <p:nvPr/>
        </p:nvSpPr>
        <p:spPr>
          <a:xfrm>
            <a:off x="-12116" y="200025"/>
            <a:ext cx="144600" cy="571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6" name="Google Shape;476;p83"/>
          <p:cNvSpPr txBox="1"/>
          <p:nvPr>
            <p:ph type="title"/>
          </p:nvPr>
        </p:nvSpPr>
        <p:spPr>
          <a:xfrm>
            <a:off x="620803" y="0"/>
            <a:ext cx="3327000" cy="2321700"/>
          </a:xfrm>
          <a:prstGeom prst="rect">
            <a:avLst/>
          </a:prstGeom>
          <a:solidFill>
            <a:schemeClr val="accent5"/>
          </a:solid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4100"/>
              <a:buFont typeface="Montserrat Light"/>
              <a:buNone/>
              <a:defRPr sz="4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77" name="Google Shape;477;p83"/>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solidFill>
          <a:schemeClr val="accent1"/>
        </a:solidFill>
      </p:bgPr>
    </p:bg>
    <p:spTree>
      <p:nvGrpSpPr>
        <p:cNvPr id="478" name="Shape 478"/>
        <p:cNvGrpSpPr/>
        <p:nvPr/>
      </p:nvGrpSpPr>
      <p:grpSpPr>
        <a:xfrm>
          <a:off x="0" y="0"/>
          <a:ext cx="0" cy="0"/>
          <a:chOff x="0" y="0"/>
          <a:chExt cx="0" cy="0"/>
        </a:xfrm>
      </p:grpSpPr>
      <p:sp>
        <p:nvSpPr>
          <p:cNvPr id="479" name="Google Shape;479;p84"/>
          <p:cNvSpPr txBox="1"/>
          <p:nvPr>
            <p:ph type="title"/>
          </p:nvPr>
        </p:nvSpPr>
        <p:spPr>
          <a:xfrm>
            <a:off x="635083" y="2373488"/>
            <a:ext cx="7993200" cy="1038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lt1"/>
              </a:buClr>
              <a:buSzPts val="5000"/>
              <a:buFont typeface="Montserrat Light"/>
              <a:buNone/>
              <a:defRPr sz="5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80" name="Google Shape;480;p84"/>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1" name="Google Shape;481;p84"/>
          <p:cNvSpPr txBox="1"/>
          <p:nvPr>
            <p:ph idx="1" type="body"/>
          </p:nvPr>
        </p:nvSpPr>
        <p:spPr>
          <a:xfrm>
            <a:off x="635083" y="3582718"/>
            <a:ext cx="7993200" cy="6207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2400"/>
              <a:buNone/>
              <a:defRPr sz="2400">
                <a:solidFill>
                  <a:schemeClr val="lt1"/>
                </a:solidFill>
              </a:defRPr>
            </a:lvl1pPr>
            <a:lvl2pPr indent="-323850" lvl="1" marL="914400" rtl="0" algn="l">
              <a:lnSpc>
                <a:spcPct val="100000"/>
              </a:lnSpc>
              <a:spcBef>
                <a:spcPts val="500"/>
              </a:spcBef>
              <a:spcAft>
                <a:spcPts val="0"/>
              </a:spcAft>
              <a:buSzPts val="1500"/>
              <a:buChar char="▪"/>
              <a:defRPr>
                <a:solidFill>
                  <a:schemeClr val="lt1"/>
                </a:solidFill>
              </a:defRPr>
            </a:lvl2pPr>
            <a:lvl3pPr indent="-323850" lvl="2" marL="1371600" rtl="0" algn="l">
              <a:lnSpc>
                <a:spcPct val="100000"/>
              </a:lnSpc>
              <a:spcBef>
                <a:spcPts val="500"/>
              </a:spcBef>
              <a:spcAft>
                <a:spcPts val="0"/>
              </a:spcAft>
              <a:buSzPts val="1500"/>
              <a:buChar char="▪"/>
              <a:defRPr>
                <a:solidFill>
                  <a:schemeClr val="lt1"/>
                </a:solidFill>
              </a:defRPr>
            </a:lvl3pPr>
            <a:lvl4pPr indent="-317500" lvl="3" marL="1828800" rtl="0" algn="l">
              <a:lnSpc>
                <a:spcPct val="100000"/>
              </a:lnSpc>
              <a:spcBef>
                <a:spcPts val="500"/>
              </a:spcBef>
              <a:spcAft>
                <a:spcPts val="0"/>
              </a:spcAft>
              <a:buSzPts val="1400"/>
              <a:buChar char="▪"/>
              <a:defRPr>
                <a:solidFill>
                  <a:schemeClr val="lt1"/>
                </a:solidFill>
              </a:defRPr>
            </a:lvl4pPr>
            <a:lvl5pPr indent="-317500" lvl="4" marL="2286000" rtl="0" algn="l">
              <a:lnSpc>
                <a:spcPct val="100000"/>
              </a:lnSpc>
              <a:spcBef>
                <a:spcPts val="500"/>
              </a:spcBef>
              <a:spcAft>
                <a:spcPts val="0"/>
              </a:spcAft>
              <a:buSzPts val="1400"/>
              <a:buChar char="▪"/>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2" name="Google Shape;482;p84"/>
          <p:cNvSpPr/>
          <p:nvPr/>
        </p:nvSpPr>
        <p:spPr>
          <a:xfrm>
            <a:off x="0" y="4708433"/>
            <a:ext cx="9144000" cy="435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3" name="Google Shape;483;p84"/>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2022.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484" name="Shape 484"/>
        <p:cNvGrpSpPr/>
        <p:nvPr/>
      </p:nvGrpSpPr>
      <p:grpSpPr>
        <a:xfrm>
          <a:off x="0" y="0"/>
          <a:ext cx="0" cy="0"/>
          <a:chOff x="0" y="0"/>
          <a:chExt cx="0" cy="0"/>
        </a:xfrm>
      </p:grpSpPr>
      <p:sp>
        <p:nvSpPr>
          <p:cNvPr id="485" name="Google Shape;485;p85"/>
          <p:cNvSpPr/>
          <p:nvPr/>
        </p:nvSpPr>
        <p:spPr>
          <a:xfrm>
            <a:off x="0" y="0"/>
            <a:ext cx="5299800" cy="4638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6" name="Google Shape;486;p85"/>
          <p:cNvSpPr txBox="1"/>
          <p:nvPr>
            <p:ph type="ctrTitle"/>
          </p:nvPr>
        </p:nvSpPr>
        <p:spPr>
          <a:xfrm>
            <a:off x="5486400" y="1028700"/>
            <a:ext cx="3314700" cy="23718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dk2"/>
              </a:buClr>
              <a:buSzPts val="3000"/>
              <a:buFont typeface="Montserrat Light"/>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87" name="Google Shape;487;p85"/>
          <p:cNvSpPr txBox="1"/>
          <p:nvPr>
            <p:ph idx="1" type="subTitle"/>
          </p:nvPr>
        </p:nvSpPr>
        <p:spPr>
          <a:xfrm>
            <a:off x="5486400" y="3800477"/>
            <a:ext cx="3314700" cy="771600"/>
          </a:xfrm>
          <a:prstGeom prst="rect">
            <a:avLst/>
          </a:prstGeom>
          <a:noFill/>
          <a:ln>
            <a:noFill/>
          </a:ln>
        </p:spPr>
        <p:txBody>
          <a:bodyPr anchorCtr="0" anchor="t" bIns="34275" lIns="68575" spcFirstLastPara="1" rIns="68575" wrap="square" tIns="34275">
            <a:normAutofit/>
          </a:bodyPr>
          <a:lstStyle>
            <a:lvl1pPr lvl="0" rtl="0" algn="r">
              <a:lnSpc>
                <a:spcPct val="100000"/>
              </a:lnSpc>
              <a:spcBef>
                <a:spcPts val="0"/>
              </a:spcBef>
              <a:spcAft>
                <a:spcPts val="0"/>
              </a:spcAft>
              <a:buSzPts val="1500"/>
              <a:buNone/>
              <a:defRPr sz="1500">
                <a:solidFill>
                  <a:schemeClr val="dk2"/>
                </a:solidFill>
              </a:defRPr>
            </a:lvl1pPr>
            <a:lvl2pPr lvl="1" rtl="0" algn="ctr">
              <a:lnSpc>
                <a:spcPct val="100000"/>
              </a:lnSpc>
              <a:spcBef>
                <a:spcPts val="500"/>
              </a:spcBef>
              <a:spcAft>
                <a:spcPts val="0"/>
              </a:spcAft>
              <a:buSzPts val="1500"/>
              <a:buNone/>
              <a:defRPr sz="1500"/>
            </a:lvl2pPr>
            <a:lvl3pPr lvl="2" rtl="0" algn="ctr">
              <a:lnSpc>
                <a:spcPct val="100000"/>
              </a:lnSpc>
              <a:spcBef>
                <a:spcPts val="500"/>
              </a:spcBef>
              <a:spcAft>
                <a:spcPts val="0"/>
              </a:spcAft>
              <a:buSzPts val="1400"/>
              <a:buNone/>
              <a:defRPr sz="1400"/>
            </a:lvl3pPr>
            <a:lvl4pPr lvl="3" rtl="0" algn="ctr">
              <a:lnSpc>
                <a:spcPct val="100000"/>
              </a:lnSpc>
              <a:spcBef>
                <a:spcPts val="500"/>
              </a:spcBef>
              <a:spcAft>
                <a:spcPts val="0"/>
              </a:spcAft>
              <a:buSzPts val="1200"/>
              <a:buNone/>
              <a:defRPr sz="1200"/>
            </a:lvl4pPr>
            <a:lvl5pPr lvl="4" rtl="0" algn="ctr">
              <a:lnSpc>
                <a:spcPct val="100000"/>
              </a:lnSpc>
              <a:spcBef>
                <a:spcPts val="500"/>
              </a:spcBef>
              <a:spcAft>
                <a:spcPts val="0"/>
              </a:spcAft>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488" name="Google Shape;488;p85"/>
          <p:cNvCxnSpPr/>
          <p:nvPr/>
        </p:nvCxnSpPr>
        <p:spPr>
          <a:xfrm>
            <a:off x="5486400" y="4623925"/>
            <a:ext cx="3314700" cy="0"/>
          </a:xfrm>
          <a:prstGeom prst="straightConnector1">
            <a:avLst/>
          </a:prstGeom>
          <a:noFill/>
          <a:ln cap="flat" cmpd="sng" w="57150">
            <a:solidFill>
              <a:schemeClr val="accent5"/>
            </a:solidFill>
            <a:prstDash val="solid"/>
            <a:miter lim="800000"/>
            <a:headEnd len="sm" w="sm" type="none"/>
            <a:tailEnd len="sm" w="sm" type="none"/>
          </a:ln>
        </p:spPr>
      </p:cxnSp>
      <p:sp>
        <p:nvSpPr>
          <p:cNvPr id="489" name="Google Shape;489;p85"/>
          <p:cNvSpPr/>
          <p:nvPr/>
        </p:nvSpPr>
        <p:spPr>
          <a:xfrm>
            <a:off x="-12116" y="200025"/>
            <a:ext cx="144600" cy="571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0" name="Google Shape;490;p85"/>
          <p:cNvSpPr/>
          <p:nvPr>
            <p:ph idx="2" type="pic"/>
          </p:nvPr>
        </p:nvSpPr>
        <p:spPr>
          <a:xfrm>
            <a:off x="1" y="4"/>
            <a:ext cx="5299800" cy="4638600"/>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p:cSld name="Agenda ">
    <p:spTree>
      <p:nvGrpSpPr>
        <p:cNvPr id="491" name="Shape 491"/>
        <p:cNvGrpSpPr/>
        <p:nvPr/>
      </p:nvGrpSpPr>
      <p:grpSpPr>
        <a:xfrm>
          <a:off x="0" y="0"/>
          <a:ext cx="0" cy="0"/>
          <a:chOff x="0" y="0"/>
          <a:chExt cx="0" cy="0"/>
        </a:xfrm>
      </p:grpSpPr>
      <p:sp>
        <p:nvSpPr>
          <p:cNvPr id="492" name="Google Shape;492;p86"/>
          <p:cNvSpPr/>
          <p:nvPr/>
        </p:nvSpPr>
        <p:spPr>
          <a:xfrm>
            <a:off x="4800600" y="200025"/>
            <a:ext cx="4000500" cy="4257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493" name="Google Shape;493;p86"/>
          <p:cNvSpPr txBox="1"/>
          <p:nvPr>
            <p:ph type="title"/>
          </p:nvPr>
        </p:nvSpPr>
        <p:spPr>
          <a:xfrm>
            <a:off x="640080" y="1650146"/>
            <a:ext cx="3406200" cy="1843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2"/>
              </a:buClr>
              <a:buSzPts val="4500"/>
              <a:buFont typeface="Montserrat Light"/>
              <a:buNone/>
              <a:defRPr sz="4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94" name="Google Shape;494;p86"/>
          <p:cNvSpPr txBox="1"/>
          <p:nvPr>
            <p:ph idx="1" type="body"/>
          </p:nvPr>
        </p:nvSpPr>
        <p:spPr>
          <a:xfrm>
            <a:off x="4880967" y="298251"/>
            <a:ext cx="3840000" cy="40614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sz="1500">
                <a:solidFill>
                  <a:schemeClr val="lt1"/>
                </a:solidFill>
              </a:defRPr>
            </a:lvl1pPr>
            <a:lvl2pPr indent="-323850" lvl="1" marL="914400" rtl="0" algn="l">
              <a:lnSpc>
                <a:spcPct val="100000"/>
              </a:lnSpc>
              <a:spcBef>
                <a:spcPts val="500"/>
              </a:spcBef>
              <a:spcAft>
                <a:spcPts val="0"/>
              </a:spcAft>
              <a:buClr>
                <a:schemeClr val="lt1"/>
              </a:buClr>
              <a:buSzPts val="1500"/>
              <a:buChar char="▪"/>
              <a:defRPr sz="1500">
                <a:solidFill>
                  <a:schemeClr val="lt1"/>
                </a:solidFill>
              </a:defRPr>
            </a:lvl2pPr>
            <a:lvl3pPr indent="-323850" lvl="2" marL="1371600" rtl="0" algn="l">
              <a:lnSpc>
                <a:spcPct val="100000"/>
              </a:lnSpc>
              <a:spcBef>
                <a:spcPts val="500"/>
              </a:spcBef>
              <a:spcAft>
                <a:spcPts val="0"/>
              </a:spcAft>
              <a:buClr>
                <a:schemeClr val="lt1"/>
              </a:buClr>
              <a:buSzPts val="1500"/>
              <a:buChar char="▪"/>
              <a:defRPr sz="1500">
                <a:solidFill>
                  <a:schemeClr val="lt1"/>
                </a:solidFill>
              </a:defRPr>
            </a:lvl3pPr>
            <a:lvl4pPr indent="-323850" lvl="3" marL="1828800" rtl="0" algn="l">
              <a:lnSpc>
                <a:spcPct val="100000"/>
              </a:lnSpc>
              <a:spcBef>
                <a:spcPts val="500"/>
              </a:spcBef>
              <a:spcAft>
                <a:spcPts val="0"/>
              </a:spcAft>
              <a:buClr>
                <a:schemeClr val="lt1"/>
              </a:buClr>
              <a:buSzPts val="1500"/>
              <a:buChar char="▪"/>
              <a:defRPr sz="1500">
                <a:solidFill>
                  <a:schemeClr val="lt1"/>
                </a:solidFill>
              </a:defRPr>
            </a:lvl4pPr>
            <a:lvl5pPr indent="-323850" lvl="4" marL="2286000" rtl="0" algn="l">
              <a:lnSpc>
                <a:spcPct val="100000"/>
              </a:lnSpc>
              <a:spcBef>
                <a:spcPts val="500"/>
              </a:spcBef>
              <a:spcAft>
                <a:spcPts val="0"/>
              </a:spcAft>
              <a:buClr>
                <a:schemeClr val="lt1"/>
              </a:buClr>
              <a:buSzPts val="1500"/>
              <a:buChar char="▪"/>
              <a:defRPr sz="1500">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Heading Only">
  <p:cSld name="Blank Slide Heading Only">
    <p:spTree>
      <p:nvGrpSpPr>
        <p:cNvPr id="495" name="Shape 495"/>
        <p:cNvGrpSpPr/>
        <p:nvPr/>
      </p:nvGrpSpPr>
      <p:grpSpPr>
        <a:xfrm>
          <a:off x="0" y="0"/>
          <a:ext cx="0" cy="0"/>
          <a:chOff x="0" y="0"/>
          <a:chExt cx="0" cy="0"/>
        </a:xfrm>
      </p:grpSpPr>
      <p:sp>
        <p:nvSpPr>
          <p:cNvPr id="496" name="Google Shape;496;p87"/>
          <p:cNvSpPr/>
          <p:nvPr/>
        </p:nvSpPr>
        <p:spPr>
          <a:xfrm>
            <a:off x="352042" y="200026"/>
            <a:ext cx="87918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7" name="Google Shape;497;p87"/>
          <p:cNvSpPr txBox="1"/>
          <p:nvPr>
            <p:ph type="title"/>
          </p:nvPr>
        </p:nvSpPr>
        <p:spPr>
          <a:xfrm>
            <a:off x="342900" y="200026"/>
            <a:ext cx="8448900" cy="5715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98" name="Google Shape;498;p87"/>
          <p:cNvSpPr txBox="1"/>
          <p:nvPr>
            <p:ph idx="1" type="body"/>
          </p:nvPr>
        </p:nvSpPr>
        <p:spPr>
          <a:xfrm>
            <a:off x="352425" y="981075"/>
            <a:ext cx="8439000" cy="3591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Caption">
  <p:cSld name="Image &amp; Caption">
    <p:spTree>
      <p:nvGrpSpPr>
        <p:cNvPr id="499" name="Shape 499"/>
        <p:cNvGrpSpPr/>
        <p:nvPr/>
      </p:nvGrpSpPr>
      <p:grpSpPr>
        <a:xfrm>
          <a:off x="0" y="0"/>
          <a:ext cx="0" cy="0"/>
          <a:chOff x="0" y="0"/>
          <a:chExt cx="0" cy="0"/>
        </a:xfrm>
      </p:grpSpPr>
      <p:sp>
        <p:nvSpPr>
          <p:cNvPr id="500" name="Google Shape;500;p88"/>
          <p:cNvSpPr/>
          <p:nvPr>
            <p:ph idx="2" type="pic"/>
          </p:nvPr>
        </p:nvSpPr>
        <p:spPr>
          <a:xfrm>
            <a:off x="0" y="0"/>
            <a:ext cx="9144000" cy="4572000"/>
          </a:xfrm>
          <a:prstGeom prst="rect">
            <a:avLst/>
          </a:prstGeom>
          <a:noFill/>
          <a:ln>
            <a:noFill/>
          </a:ln>
        </p:spPr>
      </p:sp>
      <p:sp>
        <p:nvSpPr>
          <p:cNvPr id="501" name="Google Shape;501;p88"/>
          <p:cNvSpPr txBox="1"/>
          <p:nvPr>
            <p:ph type="title"/>
          </p:nvPr>
        </p:nvSpPr>
        <p:spPr>
          <a:xfrm>
            <a:off x="342900" y="3882628"/>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02" name="Google Shape;502;p88"/>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mp; Caption">
  <p:cSld name="1_Image &amp; Caption">
    <p:spTree>
      <p:nvGrpSpPr>
        <p:cNvPr id="503" name="Shape 503"/>
        <p:cNvGrpSpPr/>
        <p:nvPr/>
      </p:nvGrpSpPr>
      <p:grpSpPr>
        <a:xfrm>
          <a:off x="0" y="0"/>
          <a:ext cx="0" cy="0"/>
          <a:chOff x="0" y="0"/>
          <a:chExt cx="0" cy="0"/>
        </a:xfrm>
      </p:grpSpPr>
      <p:sp>
        <p:nvSpPr>
          <p:cNvPr id="504" name="Google Shape;504;p89"/>
          <p:cNvSpPr txBox="1"/>
          <p:nvPr>
            <p:ph type="title"/>
          </p:nvPr>
        </p:nvSpPr>
        <p:spPr>
          <a:xfrm>
            <a:off x="342900" y="3882628"/>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05" name="Google Shape;505;p89"/>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amp; Caption">
  <p:cSld name="2_Image &amp; Caption">
    <p:spTree>
      <p:nvGrpSpPr>
        <p:cNvPr id="506" name="Shape 506"/>
        <p:cNvGrpSpPr/>
        <p:nvPr/>
      </p:nvGrpSpPr>
      <p:grpSpPr>
        <a:xfrm>
          <a:off x="0" y="0"/>
          <a:ext cx="0" cy="0"/>
          <a:chOff x="0" y="0"/>
          <a:chExt cx="0" cy="0"/>
        </a:xfrm>
      </p:grpSpPr>
      <p:sp>
        <p:nvSpPr>
          <p:cNvPr id="507" name="Google Shape;507;p90"/>
          <p:cNvSpPr txBox="1"/>
          <p:nvPr>
            <p:ph type="title"/>
          </p:nvPr>
        </p:nvSpPr>
        <p:spPr>
          <a:xfrm>
            <a:off x="698883" y="200025"/>
            <a:ext cx="8445300" cy="571500"/>
          </a:xfrm>
          <a:prstGeom prst="rect">
            <a:avLst/>
          </a:prstGeom>
          <a:solidFill>
            <a:schemeClr val="accent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08" name="Google Shape;508;p90"/>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09" name="Google Shape;509;p90"/>
          <p:cNvPicPr preferRelativeResize="0"/>
          <p:nvPr/>
        </p:nvPicPr>
        <p:blipFill rotWithShape="1">
          <a:blip r:embed="rId2">
            <a:alphaModFix/>
          </a:blip>
          <a:srcRect b="0" l="0" r="0" t="0"/>
          <a:stretch/>
        </p:blipFill>
        <p:spPr>
          <a:xfrm>
            <a:off x="703565" y="1045845"/>
            <a:ext cx="8440437" cy="343471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amp; Caption">
  <p:cSld name="3_Image &amp; Caption">
    <p:bg>
      <p:bgPr>
        <a:blipFill>
          <a:blip r:embed="rId2">
            <a:alphaModFix/>
          </a:blip>
          <a:stretch>
            <a:fillRect/>
          </a:stretch>
        </a:blipFill>
      </p:bgPr>
    </p:bg>
    <p:spTree>
      <p:nvGrpSpPr>
        <p:cNvPr id="510" name="Shape 510"/>
        <p:cNvGrpSpPr/>
        <p:nvPr/>
      </p:nvGrpSpPr>
      <p:grpSpPr>
        <a:xfrm>
          <a:off x="0" y="0"/>
          <a:ext cx="0" cy="0"/>
          <a:chOff x="0" y="0"/>
          <a:chExt cx="0" cy="0"/>
        </a:xfrm>
      </p:grpSpPr>
      <p:sp>
        <p:nvSpPr>
          <p:cNvPr id="511" name="Google Shape;511;p91"/>
          <p:cNvSpPr/>
          <p:nvPr/>
        </p:nvSpPr>
        <p:spPr>
          <a:xfrm>
            <a:off x="-12116" y="200025"/>
            <a:ext cx="144600" cy="5715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512" name="Google Shape;512;p91"/>
          <p:cNvGrpSpPr/>
          <p:nvPr/>
        </p:nvGrpSpPr>
        <p:grpSpPr>
          <a:xfrm>
            <a:off x="-1" y="4708433"/>
            <a:ext cx="9131850" cy="435150"/>
            <a:chOff x="-1" y="6277910"/>
            <a:chExt cx="12175800" cy="580200"/>
          </a:xfrm>
        </p:grpSpPr>
        <p:sp>
          <p:nvSpPr>
            <p:cNvPr id="513" name="Google Shape;513;p91"/>
            <p:cNvSpPr/>
            <p:nvPr/>
          </p:nvSpPr>
          <p:spPr>
            <a:xfrm>
              <a:off x="-1" y="6277910"/>
              <a:ext cx="12175800" cy="58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14" name="Google Shape;514;p91"/>
            <p:cNvPicPr preferRelativeResize="0"/>
            <p:nvPr/>
          </p:nvPicPr>
          <p:blipFill rotWithShape="1">
            <a:blip r:embed="rId3">
              <a:alphaModFix/>
            </a:blip>
            <a:srcRect b="0" l="0" r="0" t="0"/>
            <a:stretch/>
          </p:blipFill>
          <p:spPr>
            <a:xfrm>
              <a:off x="176640" y="6331200"/>
              <a:ext cx="1020147" cy="338460"/>
            </a:xfrm>
            <a:prstGeom prst="rect">
              <a:avLst/>
            </a:prstGeom>
            <a:noFill/>
            <a:ln>
              <a:noFill/>
            </a:ln>
          </p:spPr>
        </p:pic>
      </p:grpSp>
      <p:sp>
        <p:nvSpPr>
          <p:cNvPr id="515" name="Google Shape;515;p91"/>
          <p:cNvSpPr txBox="1"/>
          <p:nvPr>
            <p:ph idx="1" type="body"/>
          </p:nvPr>
        </p:nvSpPr>
        <p:spPr>
          <a:xfrm>
            <a:off x="200025" y="3819525"/>
            <a:ext cx="4838700" cy="747600"/>
          </a:xfrm>
          <a:prstGeom prst="rect">
            <a:avLst/>
          </a:prstGeom>
          <a:solidFill>
            <a:schemeClr val="accent5"/>
          </a:solid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500"/>
              <a:buNone/>
              <a:defRPr>
                <a:solidFill>
                  <a:schemeClr val="lt1"/>
                </a:solidFill>
              </a:defRPr>
            </a:lvl1pPr>
            <a:lvl2pPr indent="-228600" lvl="1" marL="914400" rtl="0" algn="l">
              <a:lnSpc>
                <a:spcPct val="100000"/>
              </a:lnSpc>
              <a:spcBef>
                <a:spcPts val="500"/>
              </a:spcBef>
              <a:spcAft>
                <a:spcPts val="0"/>
              </a:spcAft>
              <a:buSzPts val="1500"/>
              <a:buNone/>
              <a:defRPr>
                <a:solidFill>
                  <a:schemeClr val="lt1"/>
                </a:solidFill>
              </a:defRPr>
            </a:lvl2pPr>
            <a:lvl3pPr indent="-228600" lvl="2" marL="1371600" rtl="0" algn="l">
              <a:lnSpc>
                <a:spcPct val="100000"/>
              </a:lnSpc>
              <a:spcBef>
                <a:spcPts val="500"/>
              </a:spcBef>
              <a:spcAft>
                <a:spcPts val="0"/>
              </a:spcAft>
              <a:buSzPts val="1500"/>
              <a:buNone/>
              <a:defRPr>
                <a:solidFill>
                  <a:schemeClr val="lt1"/>
                </a:solidFill>
              </a:defRPr>
            </a:lvl3pPr>
            <a:lvl4pPr indent="-228600" lvl="3" marL="1828800" rtl="0" algn="l">
              <a:lnSpc>
                <a:spcPct val="100000"/>
              </a:lnSpc>
              <a:spcBef>
                <a:spcPts val="500"/>
              </a:spcBef>
              <a:spcAft>
                <a:spcPts val="0"/>
              </a:spcAft>
              <a:buSzPts val="1400"/>
              <a:buNone/>
              <a:defRPr>
                <a:solidFill>
                  <a:schemeClr val="lt1"/>
                </a:solidFill>
              </a:defRPr>
            </a:lvl4pPr>
            <a:lvl5pPr indent="-228600" lvl="4" marL="2286000" rtl="0" algn="l">
              <a:lnSpc>
                <a:spcPct val="100000"/>
              </a:lnSpc>
              <a:spcBef>
                <a:spcPts val="500"/>
              </a:spcBef>
              <a:spcAft>
                <a:spcPts val="0"/>
              </a:spcAft>
              <a:buSzPts val="1400"/>
              <a:buNone/>
              <a:defRPr>
                <a:solidFill>
                  <a:schemeClr val="lt1"/>
                </a:solidFill>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16" name="Google Shape;516;p91"/>
          <p:cNvSpPr txBox="1"/>
          <p:nvPr/>
        </p:nvSpPr>
        <p:spPr>
          <a:xfrm>
            <a:off x="6966362" y="4782989"/>
            <a:ext cx="1834800" cy="1923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©HealthBegins 2021.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Half Text" type="picTx">
  <p:cSld name="PICTURE_WITH_CAPTION_TEXT">
    <p:spTree>
      <p:nvGrpSpPr>
        <p:cNvPr id="517" name="Shape 517"/>
        <p:cNvGrpSpPr/>
        <p:nvPr/>
      </p:nvGrpSpPr>
      <p:grpSpPr>
        <a:xfrm>
          <a:off x="0" y="0"/>
          <a:ext cx="0" cy="0"/>
          <a:chOff x="0" y="0"/>
          <a:chExt cx="0" cy="0"/>
        </a:xfrm>
      </p:grpSpPr>
      <p:sp>
        <p:nvSpPr>
          <p:cNvPr id="518" name="Google Shape;518;p92"/>
          <p:cNvSpPr txBox="1"/>
          <p:nvPr>
            <p:ph type="title"/>
          </p:nvPr>
        </p:nvSpPr>
        <p:spPr>
          <a:xfrm>
            <a:off x="342900" y="200025"/>
            <a:ext cx="40113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19" name="Google Shape;519;p92"/>
          <p:cNvSpPr/>
          <p:nvPr>
            <p:ph idx="2" type="pic"/>
          </p:nvPr>
        </p:nvSpPr>
        <p:spPr>
          <a:xfrm>
            <a:off x="4572000" y="200025"/>
            <a:ext cx="4229100" cy="4257600"/>
          </a:xfrm>
          <a:prstGeom prst="rect">
            <a:avLst/>
          </a:prstGeom>
          <a:noFill/>
          <a:ln>
            <a:noFill/>
          </a:ln>
        </p:spPr>
      </p:sp>
      <p:sp>
        <p:nvSpPr>
          <p:cNvPr id="520" name="Google Shape;520;p92"/>
          <p:cNvSpPr txBox="1"/>
          <p:nvPr>
            <p:ph idx="1" type="body"/>
          </p:nvPr>
        </p:nvSpPr>
        <p:spPr>
          <a:xfrm>
            <a:off x="342900" y="1571625"/>
            <a:ext cx="40005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alf Image Half Text">
  <p:cSld name="1_Half Image Half Text">
    <p:spTree>
      <p:nvGrpSpPr>
        <p:cNvPr id="521" name="Shape 521"/>
        <p:cNvGrpSpPr/>
        <p:nvPr/>
      </p:nvGrpSpPr>
      <p:grpSpPr>
        <a:xfrm>
          <a:off x="0" y="0"/>
          <a:ext cx="0" cy="0"/>
          <a:chOff x="0" y="0"/>
          <a:chExt cx="0" cy="0"/>
        </a:xfrm>
      </p:grpSpPr>
      <p:sp>
        <p:nvSpPr>
          <p:cNvPr id="522" name="Google Shape;522;p93"/>
          <p:cNvSpPr txBox="1"/>
          <p:nvPr>
            <p:ph type="title"/>
          </p:nvPr>
        </p:nvSpPr>
        <p:spPr>
          <a:xfrm>
            <a:off x="342900" y="200025"/>
            <a:ext cx="44256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3" name="Google Shape;523;p93"/>
          <p:cNvSpPr txBox="1"/>
          <p:nvPr>
            <p:ph idx="1" type="body"/>
          </p:nvPr>
        </p:nvSpPr>
        <p:spPr>
          <a:xfrm>
            <a:off x="342900" y="1571625"/>
            <a:ext cx="44256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524" name="Google Shape;524;p93"/>
          <p:cNvPicPr preferRelativeResize="0"/>
          <p:nvPr/>
        </p:nvPicPr>
        <p:blipFill rotWithShape="1">
          <a:blip r:embed="rId2">
            <a:alphaModFix/>
          </a:blip>
          <a:srcRect b="0" l="0" r="0" t="0"/>
          <a:stretch/>
        </p:blipFill>
        <p:spPr>
          <a:xfrm>
            <a:off x="5057776" y="200025"/>
            <a:ext cx="3741080" cy="425881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Half Image Half Text">
  <p:cSld name="2_Half Image Half Text">
    <p:spTree>
      <p:nvGrpSpPr>
        <p:cNvPr id="525" name="Shape 525"/>
        <p:cNvGrpSpPr/>
        <p:nvPr/>
      </p:nvGrpSpPr>
      <p:grpSpPr>
        <a:xfrm>
          <a:off x="0" y="0"/>
          <a:ext cx="0" cy="0"/>
          <a:chOff x="0" y="0"/>
          <a:chExt cx="0" cy="0"/>
        </a:xfrm>
      </p:grpSpPr>
      <p:sp>
        <p:nvSpPr>
          <p:cNvPr id="526" name="Google Shape;526;p94"/>
          <p:cNvSpPr txBox="1"/>
          <p:nvPr>
            <p:ph type="title"/>
          </p:nvPr>
        </p:nvSpPr>
        <p:spPr>
          <a:xfrm>
            <a:off x="4244546" y="200025"/>
            <a:ext cx="45564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7" name="Google Shape;527;p94"/>
          <p:cNvSpPr txBox="1"/>
          <p:nvPr>
            <p:ph idx="1" type="body"/>
          </p:nvPr>
        </p:nvSpPr>
        <p:spPr>
          <a:xfrm>
            <a:off x="4244546" y="1519881"/>
            <a:ext cx="4556400" cy="3048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pic>
        <p:nvPicPr>
          <p:cNvPr id="528" name="Google Shape;528;p94"/>
          <p:cNvPicPr preferRelativeResize="0"/>
          <p:nvPr/>
        </p:nvPicPr>
        <p:blipFill rotWithShape="1">
          <a:blip r:embed="rId2">
            <a:alphaModFix/>
          </a:blip>
          <a:srcRect b="0" l="0" r="0" t="0"/>
          <a:stretch/>
        </p:blipFill>
        <p:spPr>
          <a:xfrm>
            <a:off x="342899" y="200025"/>
            <a:ext cx="3741079" cy="425881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Text " type="objTx">
  <p:cSld name="OBJECT_WITH_CAPTION_TEXT">
    <p:spTree>
      <p:nvGrpSpPr>
        <p:cNvPr id="529" name="Shape 529"/>
        <p:cNvGrpSpPr/>
        <p:nvPr/>
      </p:nvGrpSpPr>
      <p:grpSpPr>
        <a:xfrm>
          <a:off x="0" y="0"/>
          <a:ext cx="0" cy="0"/>
          <a:chOff x="0" y="0"/>
          <a:chExt cx="0" cy="0"/>
        </a:xfrm>
      </p:grpSpPr>
      <p:sp>
        <p:nvSpPr>
          <p:cNvPr id="530" name="Google Shape;530;p95"/>
          <p:cNvSpPr txBox="1"/>
          <p:nvPr>
            <p:ph type="title"/>
          </p:nvPr>
        </p:nvSpPr>
        <p:spPr>
          <a:xfrm>
            <a:off x="342900" y="200025"/>
            <a:ext cx="40005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31" name="Google Shape;531;p95"/>
          <p:cNvSpPr txBox="1"/>
          <p:nvPr>
            <p:ph idx="1" type="body"/>
          </p:nvPr>
        </p:nvSpPr>
        <p:spPr>
          <a:xfrm>
            <a:off x="4572000" y="200025"/>
            <a:ext cx="4229100" cy="4257600"/>
          </a:xfrm>
          <a:prstGeom prst="rect">
            <a:avLst/>
          </a:prstGeom>
          <a:noFill/>
          <a:ln>
            <a:noFill/>
          </a:ln>
        </p:spPr>
        <p:txBody>
          <a:bodyPr anchorCtr="0" anchor="t" bIns="34275" lIns="68575" spcFirstLastPara="1" rIns="68575" wrap="square" tIns="34275">
            <a:normAutofit/>
          </a:bodyPr>
          <a:lstStyle>
            <a:lvl1pPr indent="-381000" lvl="0" marL="457200" rtl="0" algn="l">
              <a:lnSpc>
                <a:spcPct val="100000"/>
              </a:lnSpc>
              <a:spcBef>
                <a:spcPts val="0"/>
              </a:spcBef>
              <a:spcAft>
                <a:spcPts val="0"/>
              </a:spcAft>
              <a:buSzPts val="2400"/>
              <a:buChar char="▪"/>
              <a:defRPr sz="2400"/>
            </a:lvl1pPr>
            <a:lvl2pPr indent="-361950" lvl="1" marL="914400" rtl="0" algn="l">
              <a:lnSpc>
                <a:spcPct val="100000"/>
              </a:lnSpc>
              <a:spcBef>
                <a:spcPts val="500"/>
              </a:spcBef>
              <a:spcAft>
                <a:spcPts val="0"/>
              </a:spcAft>
              <a:buSzPts val="2100"/>
              <a:buChar char="▪"/>
              <a:defRPr sz="2100"/>
            </a:lvl2pPr>
            <a:lvl3pPr indent="-342900" lvl="2" marL="1371600" rtl="0" algn="l">
              <a:lnSpc>
                <a:spcPct val="100000"/>
              </a:lnSpc>
              <a:spcBef>
                <a:spcPts val="500"/>
              </a:spcBef>
              <a:spcAft>
                <a:spcPts val="0"/>
              </a:spcAft>
              <a:buSzPts val="1800"/>
              <a:buChar char="▪"/>
              <a:defRPr sz="1800"/>
            </a:lvl3pPr>
            <a:lvl4pPr indent="-323850" lvl="3" marL="1828800" rtl="0" algn="l">
              <a:lnSpc>
                <a:spcPct val="100000"/>
              </a:lnSpc>
              <a:spcBef>
                <a:spcPts val="500"/>
              </a:spcBef>
              <a:spcAft>
                <a:spcPts val="0"/>
              </a:spcAft>
              <a:buSzPts val="1500"/>
              <a:buChar char="▪"/>
              <a:defRPr sz="1500"/>
            </a:lvl4pPr>
            <a:lvl5pPr indent="-323850" lvl="4" marL="2286000" rtl="0" algn="l">
              <a:lnSpc>
                <a:spcPct val="100000"/>
              </a:lnSpc>
              <a:spcBef>
                <a:spcPts val="500"/>
              </a:spcBef>
              <a:spcAft>
                <a:spcPts val="0"/>
              </a:spcAft>
              <a:buSzPts val="1500"/>
              <a:buChar char="▪"/>
              <a:defRPr sz="1500"/>
            </a:lvl5pPr>
            <a:lvl6pPr indent="-323850" lvl="5" marL="2743200" rtl="0" algn="l">
              <a:lnSpc>
                <a:spcPct val="90000"/>
              </a:lnSpc>
              <a:spcBef>
                <a:spcPts val="5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532" name="Google Shape;532;p95"/>
          <p:cNvSpPr txBox="1"/>
          <p:nvPr>
            <p:ph idx="2" type="body"/>
          </p:nvPr>
        </p:nvSpPr>
        <p:spPr>
          <a:xfrm>
            <a:off x="342900" y="1571625"/>
            <a:ext cx="4000500" cy="28860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200"/>
              <a:buNone/>
              <a:defRPr sz="1200"/>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p:cSld name="List Items">
    <p:spTree>
      <p:nvGrpSpPr>
        <p:cNvPr id="533" name="Shape 533"/>
        <p:cNvGrpSpPr/>
        <p:nvPr/>
      </p:nvGrpSpPr>
      <p:grpSpPr>
        <a:xfrm>
          <a:off x="0" y="0"/>
          <a:ext cx="0" cy="0"/>
          <a:chOff x="0" y="0"/>
          <a:chExt cx="0" cy="0"/>
        </a:xfrm>
      </p:grpSpPr>
      <p:sp>
        <p:nvSpPr>
          <p:cNvPr id="534" name="Google Shape;534;p96"/>
          <p:cNvSpPr/>
          <p:nvPr/>
        </p:nvSpPr>
        <p:spPr>
          <a:xfrm>
            <a:off x="342900" y="1567894"/>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5" name="Google Shape;535;p96"/>
          <p:cNvSpPr txBox="1"/>
          <p:nvPr>
            <p:ph type="title"/>
          </p:nvPr>
        </p:nvSpPr>
        <p:spPr>
          <a:xfrm>
            <a:off x="342900" y="200025"/>
            <a:ext cx="4000500" cy="1143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Montserrat Light"/>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36" name="Google Shape;536;p96"/>
          <p:cNvSpPr txBox="1"/>
          <p:nvPr>
            <p:ph idx="1" type="body"/>
          </p:nvPr>
        </p:nvSpPr>
        <p:spPr>
          <a:xfrm>
            <a:off x="391120" y="1610756"/>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37" name="Google Shape;537;p96"/>
          <p:cNvSpPr/>
          <p:nvPr/>
        </p:nvSpPr>
        <p:spPr>
          <a:xfrm>
            <a:off x="342900" y="2174795"/>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8" name="Google Shape;538;p96"/>
          <p:cNvSpPr txBox="1"/>
          <p:nvPr>
            <p:ph idx="2" type="body"/>
          </p:nvPr>
        </p:nvSpPr>
        <p:spPr>
          <a:xfrm>
            <a:off x="391120" y="2217657"/>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39" name="Google Shape;539;p96"/>
          <p:cNvSpPr/>
          <p:nvPr/>
        </p:nvSpPr>
        <p:spPr>
          <a:xfrm>
            <a:off x="342900" y="2811433"/>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0" name="Google Shape;540;p96"/>
          <p:cNvSpPr txBox="1"/>
          <p:nvPr>
            <p:ph idx="3" type="body"/>
          </p:nvPr>
        </p:nvSpPr>
        <p:spPr>
          <a:xfrm>
            <a:off x="391120" y="2854295"/>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41" name="Google Shape;541;p96"/>
          <p:cNvSpPr/>
          <p:nvPr/>
        </p:nvSpPr>
        <p:spPr>
          <a:xfrm>
            <a:off x="342900" y="3416866"/>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2" name="Google Shape;542;p96"/>
          <p:cNvSpPr txBox="1"/>
          <p:nvPr>
            <p:ph idx="4" type="body"/>
          </p:nvPr>
        </p:nvSpPr>
        <p:spPr>
          <a:xfrm>
            <a:off x="391120" y="3459728"/>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43" name="Google Shape;543;p96"/>
          <p:cNvSpPr/>
          <p:nvPr/>
        </p:nvSpPr>
        <p:spPr>
          <a:xfrm>
            <a:off x="342900" y="4054844"/>
            <a:ext cx="471600" cy="3891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4" name="Google Shape;544;p96"/>
          <p:cNvSpPr txBox="1"/>
          <p:nvPr>
            <p:ph idx="5" type="body"/>
          </p:nvPr>
        </p:nvSpPr>
        <p:spPr>
          <a:xfrm>
            <a:off x="391120" y="4097706"/>
            <a:ext cx="375000" cy="303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SzPts val="2400"/>
              <a:buNone/>
              <a:defRPr sz="2400">
                <a:solidFill>
                  <a:schemeClr val="lt1"/>
                </a:solidFill>
              </a:defRPr>
            </a:lvl1pPr>
            <a:lvl2pPr indent="-228600" lvl="1" marL="914400" rtl="0" algn="l">
              <a:lnSpc>
                <a:spcPct val="100000"/>
              </a:lnSpc>
              <a:spcBef>
                <a:spcPts val="500"/>
              </a:spcBef>
              <a:spcAft>
                <a:spcPts val="0"/>
              </a:spcAft>
              <a:buSzPts val="1100"/>
              <a:buNone/>
              <a:defRPr sz="1100"/>
            </a:lvl2pPr>
            <a:lvl3pPr indent="-228600" lvl="2" marL="1371600" rtl="0" algn="l">
              <a:lnSpc>
                <a:spcPct val="100000"/>
              </a:lnSpc>
              <a:spcBef>
                <a:spcPts val="500"/>
              </a:spcBef>
              <a:spcAft>
                <a:spcPts val="0"/>
              </a:spcAft>
              <a:buSzPts val="900"/>
              <a:buNone/>
              <a:defRPr sz="900"/>
            </a:lvl3pPr>
            <a:lvl4pPr indent="-228600" lvl="3" marL="1828800" rtl="0" algn="l">
              <a:lnSpc>
                <a:spcPct val="100000"/>
              </a:lnSpc>
              <a:spcBef>
                <a:spcPts val="500"/>
              </a:spcBef>
              <a:spcAft>
                <a:spcPts val="0"/>
              </a:spcAft>
              <a:buSzPts val="800"/>
              <a:buNone/>
              <a:defRPr sz="800"/>
            </a:lvl4pPr>
            <a:lvl5pPr indent="-228600" lvl="4" marL="2286000" rtl="0" algn="l">
              <a:lnSpc>
                <a:spcPct val="100000"/>
              </a:lnSpc>
              <a:spcBef>
                <a:spcPts val="500"/>
              </a:spcBef>
              <a:spcAft>
                <a:spcPts val="0"/>
              </a:spcAft>
              <a:buSzPts val="800"/>
              <a:buNone/>
              <a:defRPr sz="800"/>
            </a:lvl5pPr>
            <a:lvl6pPr indent="-228600" lvl="5" marL="2743200" rtl="0" algn="l">
              <a:lnSpc>
                <a:spcPct val="90000"/>
              </a:lnSpc>
              <a:spcBef>
                <a:spcPts val="5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45" name="Google Shape;545;p96"/>
          <p:cNvSpPr txBox="1"/>
          <p:nvPr>
            <p:ph idx="6" type="body"/>
          </p:nvPr>
        </p:nvSpPr>
        <p:spPr>
          <a:xfrm>
            <a:off x="932260" y="1571625"/>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6" name="Google Shape;546;p96"/>
          <p:cNvSpPr txBox="1"/>
          <p:nvPr>
            <p:ph idx="7" type="body"/>
          </p:nvPr>
        </p:nvSpPr>
        <p:spPr>
          <a:xfrm>
            <a:off x="932260" y="2178368"/>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7" name="Google Shape;547;p96"/>
          <p:cNvSpPr txBox="1"/>
          <p:nvPr>
            <p:ph idx="8" type="body"/>
          </p:nvPr>
        </p:nvSpPr>
        <p:spPr>
          <a:xfrm>
            <a:off x="932260" y="2817200"/>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8" name="Google Shape;548;p96"/>
          <p:cNvSpPr txBox="1"/>
          <p:nvPr>
            <p:ph idx="9" type="body"/>
          </p:nvPr>
        </p:nvSpPr>
        <p:spPr>
          <a:xfrm>
            <a:off x="932259" y="3420438"/>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9" name="Google Shape;549;p96"/>
          <p:cNvSpPr txBox="1"/>
          <p:nvPr>
            <p:ph idx="13" type="body"/>
          </p:nvPr>
        </p:nvSpPr>
        <p:spPr>
          <a:xfrm>
            <a:off x="932258" y="4054844"/>
            <a:ext cx="3411300" cy="385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0"/>
              </a:spcBef>
              <a:spcAft>
                <a:spcPts val="0"/>
              </a:spcAft>
              <a:buSzPts val="1500"/>
              <a:buNone/>
              <a:defRPr sz="1500"/>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0" name="Google Shape;550;p96"/>
          <p:cNvSpPr/>
          <p:nvPr>
            <p:ph idx="14" type="pic"/>
          </p:nvPr>
        </p:nvSpPr>
        <p:spPr>
          <a:xfrm>
            <a:off x="4800600" y="200025"/>
            <a:ext cx="4000500" cy="42576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Slide 2">
  <p:cSld name="List Slide 2">
    <p:spTree>
      <p:nvGrpSpPr>
        <p:cNvPr id="551" name="Shape 551"/>
        <p:cNvGrpSpPr/>
        <p:nvPr/>
      </p:nvGrpSpPr>
      <p:grpSpPr>
        <a:xfrm>
          <a:off x="0" y="0"/>
          <a:ext cx="0" cy="0"/>
          <a:chOff x="0" y="0"/>
          <a:chExt cx="0" cy="0"/>
        </a:xfrm>
      </p:grpSpPr>
      <p:sp>
        <p:nvSpPr>
          <p:cNvPr id="552" name="Google Shape;552;p97"/>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3" name="Google Shape;553;p97"/>
          <p:cNvSpPr/>
          <p:nvPr/>
        </p:nvSpPr>
        <p:spPr>
          <a:xfrm>
            <a:off x="35204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4" name="Google Shape;554;p97"/>
          <p:cNvSpPr/>
          <p:nvPr/>
        </p:nvSpPr>
        <p:spPr>
          <a:xfrm>
            <a:off x="254060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5" name="Google Shape;555;p97"/>
          <p:cNvSpPr/>
          <p:nvPr/>
        </p:nvSpPr>
        <p:spPr>
          <a:xfrm>
            <a:off x="472916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6" name="Google Shape;556;p97"/>
          <p:cNvSpPr/>
          <p:nvPr/>
        </p:nvSpPr>
        <p:spPr>
          <a:xfrm>
            <a:off x="6917722" y="1289447"/>
            <a:ext cx="1883400" cy="3114600"/>
          </a:xfrm>
          <a:prstGeom prst="rect">
            <a:avLst/>
          </a:prstGeom>
          <a:solidFill>
            <a:schemeClr val="accent1"/>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557" name="Google Shape;557;p97"/>
          <p:cNvCxnSpPr/>
          <p:nvPr/>
        </p:nvCxnSpPr>
        <p:spPr>
          <a:xfrm>
            <a:off x="460772"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558" name="Google Shape;558;p97"/>
          <p:cNvCxnSpPr/>
          <p:nvPr/>
        </p:nvCxnSpPr>
        <p:spPr>
          <a:xfrm>
            <a:off x="2686050"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559" name="Google Shape;559;p97"/>
          <p:cNvCxnSpPr/>
          <p:nvPr/>
        </p:nvCxnSpPr>
        <p:spPr>
          <a:xfrm>
            <a:off x="4882754" y="2839640"/>
            <a:ext cx="1607400" cy="0"/>
          </a:xfrm>
          <a:prstGeom prst="straightConnector1">
            <a:avLst/>
          </a:prstGeom>
          <a:noFill/>
          <a:ln cap="flat" cmpd="sng" w="9525">
            <a:solidFill>
              <a:schemeClr val="lt1"/>
            </a:solidFill>
            <a:prstDash val="solid"/>
            <a:miter lim="800000"/>
            <a:headEnd len="sm" w="sm" type="none"/>
            <a:tailEnd len="sm" w="sm" type="none"/>
          </a:ln>
        </p:spPr>
      </p:cxnSp>
      <p:cxnSp>
        <p:nvCxnSpPr>
          <p:cNvPr id="560" name="Google Shape;560;p97"/>
          <p:cNvCxnSpPr/>
          <p:nvPr/>
        </p:nvCxnSpPr>
        <p:spPr>
          <a:xfrm>
            <a:off x="7079457" y="2839640"/>
            <a:ext cx="1607400" cy="0"/>
          </a:xfrm>
          <a:prstGeom prst="straightConnector1">
            <a:avLst/>
          </a:prstGeom>
          <a:noFill/>
          <a:ln cap="flat" cmpd="sng" w="9525">
            <a:solidFill>
              <a:schemeClr val="lt1"/>
            </a:solidFill>
            <a:prstDash val="solid"/>
            <a:miter lim="800000"/>
            <a:headEnd len="sm" w="sm" type="none"/>
            <a:tailEnd len="sm" w="sm" type="none"/>
          </a:ln>
        </p:spPr>
      </p:cxnSp>
      <p:sp>
        <p:nvSpPr>
          <p:cNvPr id="561" name="Google Shape;561;p97"/>
          <p:cNvSpPr/>
          <p:nvPr>
            <p:ph idx="2" type="pic"/>
          </p:nvPr>
        </p:nvSpPr>
        <p:spPr>
          <a:xfrm>
            <a:off x="724372" y="1543050"/>
            <a:ext cx="1138800" cy="1028700"/>
          </a:xfrm>
          <a:prstGeom prst="rect">
            <a:avLst/>
          </a:prstGeom>
          <a:noFill/>
          <a:ln>
            <a:noFill/>
          </a:ln>
        </p:spPr>
      </p:sp>
      <p:sp>
        <p:nvSpPr>
          <p:cNvPr id="562" name="Google Shape;562;p97"/>
          <p:cNvSpPr/>
          <p:nvPr>
            <p:ph idx="3" type="pic"/>
          </p:nvPr>
        </p:nvSpPr>
        <p:spPr>
          <a:xfrm>
            <a:off x="2912932" y="1571625"/>
            <a:ext cx="1138800" cy="1028700"/>
          </a:xfrm>
          <a:prstGeom prst="rect">
            <a:avLst/>
          </a:prstGeom>
          <a:noFill/>
          <a:ln>
            <a:noFill/>
          </a:ln>
        </p:spPr>
      </p:sp>
      <p:sp>
        <p:nvSpPr>
          <p:cNvPr id="563" name="Google Shape;563;p97"/>
          <p:cNvSpPr/>
          <p:nvPr>
            <p:ph idx="4" type="pic"/>
          </p:nvPr>
        </p:nvSpPr>
        <p:spPr>
          <a:xfrm>
            <a:off x="5101492" y="1571625"/>
            <a:ext cx="1138800" cy="1028700"/>
          </a:xfrm>
          <a:prstGeom prst="rect">
            <a:avLst/>
          </a:prstGeom>
          <a:noFill/>
          <a:ln>
            <a:noFill/>
          </a:ln>
        </p:spPr>
      </p:sp>
      <p:sp>
        <p:nvSpPr>
          <p:cNvPr id="564" name="Google Shape;564;p97"/>
          <p:cNvSpPr/>
          <p:nvPr>
            <p:ph idx="5" type="pic"/>
          </p:nvPr>
        </p:nvSpPr>
        <p:spPr>
          <a:xfrm>
            <a:off x="7290052" y="1571625"/>
            <a:ext cx="1138800" cy="1028700"/>
          </a:xfrm>
          <a:prstGeom prst="rect">
            <a:avLst/>
          </a:prstGeom>
          <a:noFill/>
          <a:ln>
            <a:noFill/>
          </a:ln>
        </p:spPr>
      </p:sp>
      <p:sp>
        <p:nvSpPr>
          <p:cNvPr id="565" name="Google Shape;565;p97"/>
          <p:cNvSpPr txBox="1"/>
          <p:nvPr>
            <p:ph idx="1" type="body"/>
          </p:nvPr>
        </p:nvSpPr>
        <p:spPr>
          <a:xfrm>
            <a:off x="440051" y="3000380"/>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66" name="Google Shape;566;p97"/>
          <p:cNvSpPr txBox="1"/>
          <p:nvPr>
            <p:ph idx="6" type="body"/>
          </p:nvPr>
        </p:nvSpPr>
        <p:spPr>
          <a:xfrm>
            <a:off x="2628611"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67" name="Google Shape;567;p97"/>
          <p:cNvSpPr txBox="1"/>
          <p:nvPr>
            <p:ph idx="7" type="body"/>
          </p:nvPr>
        </p:nvSpPr>
        <p:spPr>
          <a:xfrm>
            <a:off x="4832747"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68" name="Google Shape;568;p97"/>
          <p:cNvSpPr txBox="1"/>
          <p:nvPr>
            <p:ph idx="8" type="body"/>
          </p:nvPr>
        </p:nvSpPr>
        <p:spPr>
          <a:xfrm>
            <a:off x="7005731" y="2998014"/>
            <a:ext cx="1707300" cy="1275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a:solidFill>
                  <a:schemeClr val="lt1"/>
                </a:solidFill>
              </a:defRPr>
            </a:lvl1pPr>
            <a:lvl2pPr indent="-228600" lvl="1" marL="914400" rtl="0" algn="ctr">
              <a:lnSpc>
                <a:spcPct val="100000"/>
              </a:lnSpc>
              <a:spcBef>
                <a:spcPts val="500"/>
              </a:spcBef>
              <a:spcAft>
                <a:spcPts val="0"/>
              </a:spcAft>
              <a:buSzPts val="1500"/>
              <a:buNone/>
              <a:defRPr>
                <a:solidFill>
                  <a:schemeClr val="lt1"/>
                </a:solidFill>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Slide 3">
  <p:cSld name="List Slide 3">
    <p:spTree>
      <p:nvGrpSpPr>
        <p:cNvPr id="569" name="Shape 569"/>
        <p:cNvGrpSpPr/>
        <p:nvPr/>
      </p:nvGrpSpPr>
      <p:grpSpPr>
        <a:xfrm>
          <a:off x="0" y="0"/>
          <a:ext cx="0" cy="0"/>
          <a:chOff x="0" y="0"/>
          <a:chExt cx="0" cy="0"/>
        </a:xfrm>
      </p:grpSpPr>
      <p:sp>
        <p:nvSpPr>
          <p:cNvPr id="570" name="Google Shape;570;p98"/>
          <p:cNvSpPr/>
          <p:nvPr/>
        </p:nvSpPr>
        <p:spPr>
          <a:xfrm>
            <a:off x="1" y="2295537"/>
            <a:ext cx="9144000" cy="2237100"/>
          </a:xfrm>
          <a:prstGeom prst="rect">
            <a:avLst/>
          </a:prstGeom>
          <a:solidFill>
            <a:schemeClr val="accent5"/>
          </a:solidFill>
          <a:ln>
            <a:noFill/>
          </a:ln>
        </p:spPr>
        <p:txBody>
          <a:bodyPr anchorCtr="0" anchor="ctr" bIns="34275" lIns="68575" spcFirstLastPara="1" rIns="68575" wrap="square" tIns="34275">
            <a:noAutofit/>
          </a:bodyPr>
          <a:lstStyle/>
          <a:p>
            <a:pPr indent="-127000" lvl="0" marL="215900" marR="0" rtl="0" algn="ctr">
              <a:lnSpc>
                <a:spcPct val="100000"/>
              </a:lnSpc>
              <a:spcBef>
                <a:spcPts val="0"/>
              </a:spcBef>
              <a:spcAft>
                <a:spcPts val="0"/>
              </a:spcAft>
              <a:buClr>
                <a:schemeClr val="lt1"/>
              </a:buClr>
              <a:buSzPts val="1400"/>
              <a:buFont typeface="Noto Sans Symbols"/>
              <a:buNone/>
            </a:pPr>
            <a:r>
              <a:t/>
            </a:r>
            <a:endParaRPr b="0" i="0" sz="1400" u="none" cap="none" strike="noStrike">
              <a:solidFill>
                <a:schemeClr val="lt1"/>
              </a:solidFill>
              <a:latin typeface="Calibri"/>
              <a:ea typeface="Calibri"/>
              <a:cs typeface="Calibri"/>
              <a:sym typeface="Calibri"/>
            </a:endParaRPr>
          </a:p>
        </p:txBody>
      </p:sp>
      <p:sp>
        <p:nvSpPr>
          <p:cNvPr id="571" name="Google Shape;571;p98"/>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2" name="Google Shape;572;p98"/>
          <p:cNvSpPr/>
          <p:nvPr>
            <p:ph idx="2" type="pic"/>
          </p:nvPr>
        </p:nvSpPr>
        <p:spPr>
          <a:xfrm>
            <a:off x="615362" y="1042380"/>
            <a:ext cx="1028700" cy="1028700"/>
          </a:xfrm>
          <a:prstGeom prst="ellipse">
            <a:avLst/>
          </a:prstGeom>
          <a:noFill/>
          <a:ln>
            <a:noFill/>
          </a:ln>
        </p:spPr>
      </p:sp>
      <p:sp>
        <p:nvSpPr>
          <p:cNvPr id="573" name="Google Shape;573;p98"/>
          <p:cNvSpPr/>
          <p:nvPr>
            <p:ph idx="3" type="pic"/>
          </p:nvPr>
        </p:nvSpPr>
        <p:spPr>
          <a:xfrm>
            <a:off x="2300288" y="1042380"/>
            <a:ext cx="1028700" cy="1028700"/>
          </a:xfrm>
          <a:prstGeom prst="ellipse">
            <a:avLst/>
          </a:prstGeom>
          <a:noFill/>
          <a:ln>
            <a:noFill/>
          </a:ln>
        </p:spPr>
      </p:sp>
      <p:sp>
        <p:nvSpPr>
          <p:cNvPr id="574" name="Google Shape;574;p98"/>
          <p:cNvSpPr/>
          <p:nvPr>
            <p:ph idx="4" type="pic"/>
          </p:nvPr>
        </p:nvSpPr>
        <p:spPr>
          <a:xfrm>
            <a:off x="4057650" y="1042380"/>
            <a:ext cx="1028700" cy="1028700"/>
          </a:xfrm>
          <a:prstGeom prst="ellipse">
            <a:avLst/>
          </a:prstGeom>
          <a:noFill/>
          <a:ln>
            <a:noFill/>
          </a:ln>
        </p:spPr>
      </p:sp>
      <p:sp>
        <p:nvSpPr>
          <p:cNvPr id="575" name="Google Shape;575;p98"/>
          <p:cNvSpPr/>
          <p:nvPr>
            <p:ph idx="5" type="pic"/>
          </p:nvPr>
        </p:nvSpPr>
        <p:spPr>
          <a:xfrm>
            <a:off x="5815013" y="1042380"/>
            <a:ext cx="1028700" cy="1028700"/>
          </a:xfrm>
          <a:prstGeom prst="ellipse">
            <a:avLst/>
          </a:prstGeom>
          <a:noFill/>
          <a:ln>
            <a:noFill/>
          </a:ln>
        </p:spPr>
      </p:sp>
      <p:sp>
        <p:nvSpPr>
          <p:cNvPr id="576" name="Google Shape;576;p98"/>
          <p:cNvSpPr/>
          <p:nvPr>
            <p:ph idx="6" type="pic"/>
          </p:nvPr>
        </p:nvSpPr>
        <p:spPr>
          <a:xfrm>
            <a:off x="7509080" y="1042380"/>
            <a:ext cx="1028700" cy="1028700"/>
          </a:xfrm>
          <a:prstGeom prst="ellipse">
            <a:avLst/>
          </a:prstGeom>
          <a:noFill/>
          <a:ln>
            <a:noFill/>
          </a:ln>
        </p:spPr>
      </p:sp>
      <p:sp>
        <p:nvSpPr>
          <p:cNvPr id="577" name="Google Shape;577;p98"/>
          <p:cNvSpPr txBox="1"/>
          <p:nvPr>
            <p:ph idx="1" type="body"/>
          </p:nvPr>
        </p:nvSpPr>
        <p:spPr>
          <a:xfrm>
            <a:off x="352042" y="2357435"/>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78" name="Google Shape;578;p98"/>
          <p:cNvSpPr txBox="1"/>
          <p:nvPr>
            <p:ph idx="7" type="body"/>
          </p:nvPr>
        </p:nvSpPr>
        <p:spPr>
          <a:xfrm>
            <a:off x="2036968" y="2357435"/>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79" name="Google Shape;579;p98"/>
          <p:cNvSpPr txBox="1"/>
          <p:nvPr>
            <p:ph idx="8" type="body"/>
          </p:nvPr>
        </p:nvSpPr>
        <p:spPr>
          <a:xfrm>
            <a:off x="3794330"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0" name="Google Shape;580;p98"/>
          <p:cNvSpPr txBox="1"/>
          <p:nvPr>
            <p:ph idx="9" type="body"/>
          </p:nvPr>
        </p:nvSpPr>
        <p:spPr>
          <a:xfrm>
            <a:off x="5551693"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1" name="Google Shape;581;p98"/>
          <p:cNvSpPr txBox="1"/>
          <p:nvPr>
            <p:ph idx="13" type="body"/>
          </p:nvPr>
        </p:nvSpPr>
        <p:spPr>
          <a:xfrm>
            <a:off x="7245761" y="2357429"/>
            <a:ext cx="1555500" cy="2175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Font typeface="Noto Sans Symbols"/>
              <a:buChar char="▪"/>
              <a:defRPr sz="1500">
                <a:solidFill>
                  <a:schemeClr val="lt1"/>
                </a:solidFill>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2" name="Shape 582"/>
        <p:cNvGrpSpPr/>
        <p:nvPr/>
      </p:nvGrpSpPr>
      <p:grpSpPr>
        <a:xfrm>
          <a:off x="0" y="0"/>
          <a:ext cx="0" cy="0"/>
          <a:chOff x="0" y="0"/>
          <a:chExt cx="0" cy="0"/>
        </a:xfrm>
      </p:grpSpPr>
      <p:sp>
        <p:nvSpPr>
          <p:cNvPr id="583" name="Google Shape;583;p99"/>
          <p:cNvSpPr txBox="1"/>
          <p:nvPr>
            <p:ph type="title"/>
          </p:nvPr>
        </p:nvSpPr>
        <p:spPr>
          <a:xfrm>
            <a:off x="366713" y="1571625"/>
            <a:ext cx="8434500" cy="1870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4500"/>
              <a:buFont typeface="Montserrat Light"/>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4" name="Google Shape;584;p99"/>
          <p:cNvSpPr txBox="1"/>
          <p:nvPr>
            <p:ph idx="1" type="body"/>
          </p:nvPr>
        </p:nvSpPr>
        <p:spPr>
          <a:xfrm>
            <a:off x="342900" y="3673079"/>
            <a:ext cx="8458200" cy="784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0"/>
              </a:spcBef>
              <a:spcAft>
                <a:spcPts val="0"/>
              </a:spcAft>
              <a:buSzPts val="1800"/>
              <a:buNone/>
              <a:defRPr sz="1800">
                <a:solidFill>
                  <a:srgbClr val="888888"/>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cxnSp>
        <p:nvCxnSpPr>
          <p:cNvPr id="585" name="Google Shape;585;p99"/>
          <p:cNvCxnSpPr/>
          <p:nvPr/>
        </p:nvCxnSpPr>
        <p:spPr>
          <a:xfrm>
            <a:off x="342900" y="3546872"/>
            <a:ext cx="8458200" cy="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with image">
  <p:cSld name="Section Header 2 with image">
    <p:spTree>
      <p:nvGrpSpPr>
        <p:cNvPr id="586" name="Shape 586"/>
        <p:cNvGrpSpPr/>
        <p:nvPr/>
      </p:nvGrpSpPr>
      <p:grpSpPr>
        <a:xfrm>
          <a:off x="0" y="0"/>
          <a:ext cx="0" cy="0"/>
          <a:chOff x="0" y="0"/>
          <a:chExt cx="0" cy="0"/>
        </a:xfrm>
      </p:grpSpPr>
      <p:sp>
        <p:nvSpPr>
          <p:cNvPr id="587" name="Google Shape;587;p100"/>
          <p:cNvSpPr/>
          <p:nvPr>
            <p:ph idx="2" type="pic"/>
          </p:nvPr>
        </p:nvSpPr>
        <p:spPr>
          <a:xfrm>
            <a:off x="0" y="0"/>
            <a:ext cx="9144000" cy="4572000"/>
          </a:xfrm>
          <a:prstGeom prst="rect">
            <a:avLst/>
          </a:prstGeom>
          <a:noFill/>
          <a:ln>
            <a:noFill/>
          </a:ln>
        </p:spPr>
      </p:sp>
      <p:sp>
        <p:nvSpPr>
          <p:cNvPr id="588" name="Google Shape;588;p100"/>
          <p:cNvSpPr txBox="1"/>
          <p:nvPr>
            <p:ph type="title"/>
          </p:nvPr>
        </p:nvSpPr>
        <p:spPr>
          <a:xfrm>
            <a:off x="342900" y="2827019"/>
            <a:ext cx="8434500" cy="955500"/>
          </a:xfrm>
          <a:prstGeom prst="rect">
            <a:avLst/>
          </a:prstGeom>
          <a:gradFill>
            <a:gsLst>
              <a:gs pos="0">
                <a:schemeClr val="lt1"/>
              </a:gs>
              <a:gs pos="73000">
                <a:srgbClr val="FFFFFF">
                  <a:alpha val="89019"/>
                </a:srgbClr>
              </a:gs>
              <a:gs pos="83000">
                <a:srgbClr val="FFFFFF">
                  <a:alpha val="83137"/>
                </a:srgbClr>
              </a:gs>
              <a:gs pos="100000">
                <a:srgbClr val="FFFFFF">
                  <a:alpha val="78039"/>
                </a:srgbClr>
              </a:gs>
            </a:gsLst>
            <a:path path="circle">
              <a:fillToRect l="100%" t="100%"/>
            </a:path>
            <a:tileRect b="-100%" r="-100%"/>
          </a:gradFill>
          <a:ln>
            <a:noFill/>
          </a:ln>
        </p:spPr>
        <p:txBody>
          <a:bodyPr anchorCtr="0" anchor="ctr" bIns="34275" lIns="68575" spcFirstLastPara="1" rIns="68575" wrap="square" tIns="34275">
            <a:normAutofit/>
          </a:bodyPr>
          <a:lstStyle>
            <a:lvl1pPr lvl="0" rtl="0" algn="r">
              <a:lnSpc>
                <a:spcPct val="90000"/>
              </a:lnSpc>
              <a:spcBef>
                <a:spcPts val="0"/>
              </a:spcBef>
              <a:spcAft>
                <a:spcPts val="0"/>
              </a:spcAft>
              <a:buClr>
                <a:schemeClr val="dk1"/>
              </a:buClr>
              <a:buSzPts val="3600"/>
              <a:buFont typeface="Montserrat Light"/>
              <a:buNone/>
              <a:defRPr sz="3600">
                <a:solidFill>
                  <a:schemeClr val="dk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9" name="Google Shape;589;p100"/>
          <p:cNvSpPr txBox="1"/>
          <p:nvPr>
            <p:ph idx="1" type="body"/>
          </p:nvPr>
        </p:nvSpPr>
        <p:spPr>
          <a:xfrm>
            <a:off x="0" y="3890850"/>
            <a:ext cx="8801400" cy="474000"/>
          </a:xfrm>
          <a:prstGeom prst="rect">
            <a:avLst/>
          </a:prstGeom>
          <a:solidFill>
            <a:schemeClr val="lt1"/>
          </a:solidFill>
          <a:ln>
            <a:noFill/>
          </a:ln>
        </p:spPr>
        <p:txBody>
          <a:bodyPr anchorCtr="0" anchor="ctr" bIns="34275" lIns="68575" spcFirstLastPara="1" rIns="68575" wrap="square" tIns="34275">
            <a:normAutofit/>
          </a:bodyPr>
          <a:lstStyle>
            <a:lvl1pPr indent="-228600" lvl="0" marL="457200" rtl="0" algn="r">
              <a:lnSpc>
                <a:spcPct val="100000"/>
              </a:lnSpc>
              <a:spcBef>
                <a:spcPts val="0"/>
              </a:spcBef>
              <a:spcAft>
                <a:spcPts val="0"/>
              </a:spcAft>
              <a:buSzPts val="1800"/>
              <a:buNone/>
              <a:defRPr b="0" sz="1800">
                <a:solidFill>
                  <a:schemeClr val="dk1"/>
                </a:solidFill>
              </a:defRPr>
            </a:lvl1pPr>
            <a:lvl2pPr indent="-228600" lvl="1" marL="914400" rtl="0" algn="l">
              <a:lnSpc>
                <a:spcPct val="100000"/>
              </a:lnSpc>
              <a:spcBef>
                <a:spcPts val="500"/>
              </a:spcBef>
              <a:spcAft>
                <a:spcPts val="0"/>
              </a:spcAft>
              <a:buSzPts val="1500"/>
              <a:buNone/>
              <a:defRPr sz="1500">
                <a:solidFill>
                  <a:srgbClr val="888888"/>
                </a:solidFill>
              </a:defRPr>
            </a:lvl2pPr>
            <a:lvl3pPr indent="-228600" lvl="2" marL="1371600" rtl="0" algn="l">
              <a:lnSpc>
                <a:spcPct val="100000"/>
              </a:lnSpc>
              <a:spcBef>
                <a:spcPts val="500"/>
              </a:spcBef>
              <a:spcAft>
                <a:spcPts val="0"/>
              </a:spcAft>
              <a:buSzPts val="1400"/>
              <a:buNone/>
              <a:defRPr sz="1400">
                <a:solidFill>
                  <a:srgbClr val="888888"/>
                </a:solidFill>
              </a:defRPr>
            </a:lvl3pPr>
            <a:lvl4pPr indent="-228600" lvl="3" marL="1828800" rtl="0" algn="l">
              <a:lnSpc>
                <a:spcPct val="100000"/>
              </a:lnSpc>
              <a:spcBef>
                <a:spcPts val="500"/>
              </a:spcBef>
              <a:spcAft>
                <a:spcPts val="0"/>
              </a:spcAft>
              <a:buSzPts val="1200"/>
              <a:buNone/>
              <a:defRPr sz="1200">
                <a:solidFill>
                  <a:srgbClr val="888888"/>
                </a:solidFill>
              </a:defRPr>
            </a:lvl4pPr>
            <a:lvl5pPr indent="-228600" lvl="4" marL="2286000" rtl="0" algn="l">
              <a:lnSpc>
                <a:spcPct val="100000"/>
              </a:lnSpc>
              <a:spcBef>
                <a:spcPts val="500"/>
              </a:spcBef>
              <a:spcAft>
                <a:spcPts val="0"/>
              </a:spcAft>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0" name="Shape 590"/>
        <p:cNvGrpSpPr/>
        <p:nvPr/>
      </p:nvGrpSpPr>
      <p:grpSpPr>
        <a:xfrm>
          <a:off x="0" y="0"/>
          <a:ext cx="0" cy="0"/>
          <a:chOff x="0" y="0"/>
          <a:chExt cx="0" cy="0"/>
        </a:xfrm>
      </p:grpSpPr>
      <p:sp>
        <p:nvSpPr>
          <p:cNvPr id="591" name="Google Shape;591;p101"/>
          <p:cNvSpPr/>
          <p:nvPr/>
        </p:nvSpPr>
        <p:spPr>
          <a:xfrm>
            <a:off x="352042" y="200026"/>
            <a:ext cx="8791800" cy="571500"/>
          </a:xfrm>
          <a:prstGeom prst="rect">
            <a:avLst/>
          </a:prstGeom>
          <a:solidFill>
            <a:schemeClr val="accent5"/>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2" name="Google Shape;592;p101"/>
          <p:cNvSpPr txBox="1"/>
          <p:nvPr>
            <p:ph type="title"/>
          </p:nvPr>
        </p:nvSpPr>
        <p:spPr>
          <a:xfrm>
            <a:off x="342900" y="200025"/>
            <a:ext cx="8458200" cy="571500"/>
          </a:xfrm>
          <a:prstGeom prst="rect">
            <a:avLst/>
          </a:prstGeom>
          <a:noFill/>
          <a:ln cap="flat" cmpd="sng" w="9525">
            <a:solidFill>
              <a:schemeClr val="accent5"/>
            </a:solidFill>
            <a:prstDash val="solid"/>
            <a:round/>
            <a:headEnd len="sm" w="sm" type="none"/>
            <a:tailEnd len="sm" w="sm" type="none"/>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3" name="Google Shape;593;p101"/>
          <p:cNvSpPr txBox="1"/>
          <p:nvPr>
            <p:ph idx="1" type="body"/>
          </p:nvPr>
        </p:nvSpPr>
        <p:spPr>
          <a:xfrm>
            <a:off x="342901" y="1032272"/>
            <a:ext cx="4000500" cy="539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0"/>
              </a:spcBef>
              <a:spcAft>
                <a:spcPts val="0"/>
              </a:spcAft>
              <a:buSzPts val="1800"/>
              <a:buNone/>
              <a:defRPr b="1" sz="1800"/>
            </a:lvl1pPr>
            <a:lvl2pPr indent="-228600" lvl="1" marL="914400" rtl="0" algn="l">
              <a:lnSpc>
                <a:spcPct val="100000"/>
              </a:lnSpc>
              <a:spcBef>
                <a:spcPts val="500"/>
              </a:spcBef>
              <a:spcAft>
                <a:spcPts val="0"/>
              </a:spcAft>
              <a:buSzPts val="1500"/>
              <a:buNone/>
              <a:defRPr b="1" sz="1500"/>
            </a:lvl2pPr>
            <a:lvl3pPr indent="-228600" lvl="2" marL="1371600" rtl="0" algn="l">
              <a:lnSpc>
                <a:spcPct val="100000"/>
              </a:lnSpc>
              <a:spcBef>
                <a:spcPts val="500"/>
              </a:spcBef>
              <a:spcAft>
                <a:spcPts val="0"/>
              </a:spcAft>
              <a:buSzPts val="1400"/>
              <a:buNone/>
              <a:defRPr b="1" sz="1400"/>
            </a:lvl3pPr>
            <a:lvl4pPr indent="-228600" lvl="3" marL="1828800" rtl="0" algn="l">
              <a:lnSpc>
                <a:spcPct val="100000"/>
              </a:lnSpc>
              <a:spcBef>
                <a:spcPts val="500"/>
              </a:spcBef>
              <a:spcAft>
                <a:spcPts val="0"/>
              </a:spcAft>
              <a:buSzPts val="1200"/>
              <a:buNone/>
              <a:defRPr b="1" sz="1200"/>
            </a:lvl4pPr>
            <a:lvl5pPr indent="-228600" lvl="4" marL="2286000" rtl="0" algn="l">
              <a:lnSpc>
                <a:spcPct val="100000"/>
              </a:lnSpc>
              <a:spcBef>
                <a:spcPts val="500"/>
              </a:spcBef>
              <a:spcAft>
                <a:spcPts val="0"/>
              </a:spcAft>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94" name="Google Shape;594;p101"/>
          <p:cNvSpPr txBox="1"/>
          <p:nvPr>
            <p:ph idx="2" type="body"/>
          </p:nvPr>
        </p:nvSpPr>
        <p:spPr>
          <a:xfrm>
            <a:off x="342900" y="1800226"/>
            <a:ext cx="4000500" cy="26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5" name="Google Shape;595;p101"/>
          <p:cNvSpPr txBox="1"/>
          <p:nvPr>
            <p:ph idx="3" type="body"/>
          </p:nvPr>
        </p:nvSpPr>
        <p:spPr>
          <a:xfrm>
            <a:off x="4800599" y="1032272"/>
            <a:ext cx="4000500" cy="5394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0"/>
              </a:spcBef>
              <a:spcAft>
                <a:spcPts val="0"/>
              </a:spcAft>
              <a:buSzPts val="1800"/>
              <a:buNone/>
              <a:defRPr b="1" sz="1800"/>
            </a:lvl1pPr>
            <a:lvl2pPr indent="-228600" lvl="1" marL="914400" rtl="0" algn="l">
              <a:lnSpc>
                <a:spcPct val="100000"/>
              </a:lnSpc>
              <a:spcBef>
                <a:spcPts val="500"/>
              </a:spcBef>
              <a:spcAft>
                <a:spcPts val="0"/>
              </a:spcAft>
              <a:buSzPts val="1500"/>
              <a:buNone/>
              <a:defRPr b="1" sz="1500"/>
            </a:lvl2pPr>
            <a:lvl3pPr indent="-228600" lvl="2" marL="1371600" rtl="0" algn="l">
              <a:lnSpc>
                <a:spcPct val="100000"/>
              </a:lnSpc>
              <a:spcBef>
                <a:spcPts val="500"/>
              </a:spcBef>
              <a:spcAft>
                <a:spcPts val="0"/>
              </a:spcAft>
              <a:buSzPts val="1400"/>
              <a:buNone/>
              <a:defRPr b="1" sz="1400"/>
            </a:lvl3pPr>
            <a:lvl4pPr indent="-228600" lvl="3" marL="1828800" rtl="0" algn="l">
              <a:lnSpc>
                <a:spcPct val="100000"/>
              </a:lnSpc>
              <a:spcBef>
                <a:spcPts val="500"/>
              </a:spcBef>
              <a:spcAft>
                <a:spcPts val="0"/>
              </a:spcAft>
              <a:buSzPts val="1200"/>
              <a:buNone/>
              <a:defRPr b="1" sz="1200"/>
            </a:lvl4pPr>
            <a:lvl5pPr indent="-228600" lvl="4" marL="2286000" rtl="0" algn="l">
              <a:lnSpc>
                <a:spcPct val="100000"/>
              </a:lnSpc>
              <a:spcBef>
                <a:spcPts val="500"/>
              </a:spcBef>
              <a:spcAft>
                <a:spcPts val="0"/>
              </a:spcAft>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96" name="Google Shape;596;p101"/>
          <p:cNvSpPr txBox="1"/>
          <p:nvPr>
            <p:ph idx="4" type="body"/>
          </p:nvPr>
        </p:nvSpPr>
        <p:spPr>
          <a:xfrm>
            <a:off x="4800600" y="1800226"/>
            <a:ext cx="4000500" cy="26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500"/>
              </a:spcBef>
              <a:spcAft>
                <a:spcPts val="0"/>
              </a:spcAft>
              <a:buSzPts val="1400"/>
              <a:buChar char="▪"/>
              <a:defRPr/>
            </a:lvl2pPr>
            <a:lvl3pPr indent="-317500" lvl="2" marL="1371600" rtl="0" algn="l">
              <a:lnSpc>
                <a:spcPct val="100000"/>
              </a:lnSpc>
              <a:spcBef>
                <a:spcPts val="500"/>
              </a:spcBef>
              <a:spcAft>
                <a:spcPts val="0"/>
              </a:spcAft>
              <a:buSzPts val="1400"/>
              <a:buChar char="▪"/>
              <a:defRPr/>
            </a:lvl3pPr>
            <a:lvl4pPr indent="-317500" lvl="3" marL="1828800" rtl="0" algn="l">
              <a:lnSpc>
                <a:spcPct val="100000"/>
              </a:lnSpc>
              <a:spcBef>
                <a:spcPts val="500"/>
              </a:spcBef>
              <a:spcAft>
                <a:spcPts val="0"/>
              </a:spcAft>
              <a:buSzPts val="1400"/>
              <a:buChar char="▪"/>
              <a:defRPr/>
            </a:lvl4pPr>
            <a:lvl5pPr indent="-317500" lvl="4" marL="2286000" rtl="0" algn="l">
              <a:lnSpc>
                <a:spcPct val="100000"/>
              </a:lnSpc>
              <a:spcBef>
                <a:spcPts val="500"/>
              </a:spcBef>
              <a:spcAft>
                <a:spcPts val="0"/>
              </a:spcAft>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597" name="Google Shape;597;p101"/>
          <p:cNvCxnSpPr/>
          <p:nvPr/>
        </p:nvCxnSpPr>
        <p:spPr>
          <a:xfrm>
            <a:off x="342900" y="1678781"/>
            <a:ext cx="4000500" cy="0"/>
          </a:xfrm>
          <a:prstGeom prst="straightConnector1">
            <a:avLst/>
          </a:prstGeom>
          <a:noFill/>
          <a:ln cap="flat" cmpd="sng" w="57150">
            <a:solidFill>
              <a:schemeClr val="accent5"/>
            </a:solidFill>
            <a:prstDash val="solid"/>
            <a:miter lim="800000"/>
            <a:headEnd len="sm" w="sm" type="none"/>
            <a:tailEnd len="sm" w="sm" type="none"/>
          </a:ln>
        </p:spPr>
      </p:cxnSp>
      <p:cxnSp>
        <p:nvCxnSpPr>
          <p:cNvPr id="598" name="Google Shape;598;p101"/>
          <p:cNvCxnSpPr/>
          <p:nvPr/>
        </p:nvCxnSpPr>
        <p:spPr>
          <a:xfrm>
            <a:off x="4800599" y="1678781"/>
            <a:ext cx="4000500" cy="0"/>
          </a:xfrm>
          <a:prstGeom prst="straightConnector1">
            <a:avLst/>
          </a:prstGeom>
          <a:noFill/>
          <a:ln cap="flat" cmpd="sng" w="57150">
            <a:solidFill>
              <a:schemeClr val="accent5"/>
            </a:solidFill>
            <a:prstDash val="solid"/>
            <a:miter lim="800000"/>
            <a:headEnd len="sm" w="sm" type="none"/>
            <a:tailEnd len="sm" w="sm" type="none"/>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martArt">
  <p:cSld name="Title &amp; SmartArt">
    <p:spTree>
      <p:nvGrpSpPr>
        <p:cNvPr id="599" name="Shape 599"/>
        <p:cNvGrpSpPr/>
        <p:nvPr/>
      </p:nvGrpSpPr>
      <p:grpSpPr>
        <a:xfrm>
          <a:off x="0" y="0"/>
          <a:ext cx="0" cy="0"/>
          <a:chOff x="0" y="0"/>
          <a:chExt cx="0" cy="0"/>
        </a:xfrm>
      </p:grpSpPr>
      <p:sp>
        <p:nvSpPr>
          <p:cNvPr id="600" name="Google Shape;600;p102"/>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1" name="Google Shape;601;p102"/>
          <p:cNvSpPr/>
          <p:nvPr>
            <p:ph idx="2" type="dgm"/>
          </p:nvPr>
        </p:nvSpPr>
        <p:spPr>
          <a:xfrm>
            <a:off x="342900" y="1028700"/>
            <a:ext cx="8368800" cy="34290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accent5"/>
              </a:buClr>
              <a:buSzPts val="2400"/>
              <a:buFont typeface="Noto Sans Symbols"/>
              <a:buNone/>
              <a:defRPr b="0" i="0" sz="2400" u="none" cap="none" strike="noStrike">
                <a:solidFill>
                  <a:schemeClr val="dk2"/>
                </a:solidFill>
                <a:latin typeface="Arial"/>
                <a:ea typeface="Arial"/>
                <a:cs typeface="Arial"/>
                <a:sym typeface="Arial"/>
              </a:defRPr>
            </a:lvl1pPr>
            <a:lvl2pPr lvl="1"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lvl="2"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lvl="3"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lvl="4"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lvl="5"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able">
  <p:cSld name="Title &amp; Table">
    <p:spTree>
      <p:nvGrpSpPr>
        <p:cNvPr id="602" name="Shape 602"/>
        <p:cNvGrpSpPr/>
        <p:nvPr/>
      </p:nvGrpSpPr>
      <p:grpSpPr>
        <a:xfrm>
          <a:off x="0" y="0"/>
          <a:ext cx="0" cy="0"/>
          <a:chOff x="0" y="0"/>
          <a:chExt cx="0" cy="0"/>
        </a:xfrm>
      </p:grpSpPr>
      <p:sp>
        <p:nvSpPr>
          <p:cNvPr id="603" name="Google Shape;603;p103"/>
          <p:cNvSpPr/>
          <p:nvPr/>
        </p:nvSpPr>
        <p:spPr>
          <a:xfrm>
            <a:off x="352042" y="200026"/>
            <a:ext cx="8791800" cy="571500"/>
          </a:xfrm>
          <a:prstGeom prst="rect">
            <a:avLst/>
          </a:prstGeom>
          <a:solidFill>
            <a:schemeClr val="accent5"/>
          </a:solidFill>
          <a:ln cap="flat" cmpd="sng" w="12700">
            <a:solidFill>
              <a:srgbClr val="10446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4" name="Google Shape;604;p103"/>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Montserrat Light"/>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11" Type="http://schemas.openxmlformats.org/officeDocument/2006/relationships/slideLayout" Target="../slideLayouts/slideLayout21.xml"/><Relationship Id="rId22" Type="http://schemas.openxmlformats.org/officeDocument/2006/relationships/theme" Target="../theme/theme5.xml"/><Relationship Id="rId10" Type="http://schemas.openxmlformats.org/officeDocument/2006/relationships/slideLayout" Target="../slideLayouts/slideLayout20.xml"/><Relationship Id="rId21" Type="http://schemas.openxmlformats.org/officeDocument/2006/relationships/slideLayout" Target="../slideLayouts/slideLayout31.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19" Type="http://schemas.openxmlformats.org/officeDocument/2006/relationships/slideLayout" Target="../slideLayouts/slideLayout29.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1.xml"/><Relationship Id="rId20" Type="http://schemas.openxmlformats.org/officeDocument/2006/relationships/slideLayout" Target="../slideLayouts/slideLayout51.xml"/><Relationship Id="rId41" Type="http://schemas.openxmlformats.org/officeDocument/2006/relationships/theme" Target="../theme/theme7.xml"/><Relationship Id="rId22" Type="http://schemas.openxmlformats.org/officeDocument/2006/relationships/slideLayout" Target="../slideLayouts/slideLayout53.xml"/><Relationship Id="rId21" Type="http://schemas.openxmlformats.org/officeDocument/2006/relationships/slideLayout" Target="../slideLayouts/slideLayout52.xml"/><Relationship Id="rId24" Type="http://schemas.openxmlformats.org/officeDocument/2006/relationships/slideLayout" Target="../slideLayouts/slideLayout55.xml"/><Relationship Id="rId23" Type="http://schemas.openxmlformats.org/officeDocument/2006/relationships/slideLayout" Target="../slideLayouts/slideLayout5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26" Type="http://schemas.openxmlformats.org/officeDocument/2006/relationships/slideLayout" Target="../slideLayouts/slideLayout57.xml"/><Relationship Id="rId25" Type="http://schemas.openxmlformats.org/officeDocument/2006/relationships/slideLayout" Target="../slideLayouts/slideLayout56.xml"/><Relationship Id="rId28" Type="http://schemas.openxmlformats.org/officeDocument/2006/relationships/slideLayout" Target="../slideLayouts/slideLayout59.xml"/><Relationship Id="rId27" Type="http://schemas.openxmlformats.org/officeDocument/2006/relationships/slideLayout" Target="../slideLayouts/slideLayout58.xml"/><Relationship Id="rId5" Type="http://schemas.openxmlformats.org/officeDocument/2006/relationships/slideLayout" Target="../slideLayouts/slideLayout36.xml"/><Relationship Id="rId6" Type="http://schemas.openxmlformats.org/officeDocument/2006/relationships/slideLayout" Target="../slideLayouts/slideLayout37.xml"/><Relationship Id="rId29" Type="http://schemas.openxmlformats.org/officeDocument/2006/relationships/slideLayout" Target="../slideLayouts/slideLayout60.xml"/><Relationship Id="rId7" Type="http://schemas.openxmlformats.org/officeDocument/2006/relationships/slideLayout" Target="../slideLayouts/slideLayout38.xml"/><Relationship Id="rId8" Type="http://schemas.openxmlformats.org/officeDocument/2006/relationships/slideLayout" Target="../slideLayouts/slideLayout39.xml"/><Relationship Id="rId31" Type="http://schemas.openxmlformats.org/officeDocument/2006/relationships/slideLayout" Target="../slideLayouts/slideLayout62.xml"/><Relationship Id="rId30" Type="http://schemas.openxmlformats.org/officeDocument/2006/relationships/slideLayout" Target="../slideLayouts/slideLayout61.xml"/><Relationship Id="rId11" Type="http://schemas.openxmlformats.org/officeDocument/2006/relationships/slideLayout" Target="../slideLayouts/slideLayout42.xml"/><Relationship Id="rId33" Type="http://schemas.openxmlformats.org/officeDocument/2006/relationships/slideLayout" Target="../slideLayouts/slideLayout64.xml"/><Relationship Id="rId10" Type="http://schemas.openxmlformats.org/officeDocument/2006/relationships/slideLayout" Target="../slideLayouts/slideLayout41.xml"/><Relationship Id="rId32" Type="http://schemas.openxmlformats.org/officeDocument/2006/relationships/slideLayout" Target="../slideLayouts/slideLayout63.xml"/><Relationship Id="rId13" Type="http://schemas.openxmlformats.org/officeDocument/2006/relationships/slideLayout" Target="../slideLayouts/slideLayout44.xml"/><Relationship Id="rId35" Type="http://schemas.openxmlformats.org/officeDocument/2006/relationships/slideLayout" Target="../slideLayouts/slideLayout66.xml"/><Relationship Id="rId12" Type="http://schemas.openxmlformats.org/officeDocument/2006/relationships/slideLayout" Target="../slideLayouts/slideLayout43.xml"/><Relationship Id="rId34" Type="http://schemas.openxmlformats.org/officeDocument/2006/relationships/slideLayout" Target="../slideLayouts/slideLayout65.xml"/><Relationship Id="rId15" Type="http://schemas.openxmlformats.org/officeDocument/2006/relationships/slideLayout" Target="../slideLayouts/slideLayout46.xml"/><Relationship Id="rId37" Type="http://schemas.openxmlformats.org/officeDocument/2006/relationships/slideLayout" Target="../slideLayouts/slideLayout68.xml"/><Relationship Id="rId14" Type="http://schemas.openxmlformats.org/officeDocument/2006/relationships/slideLayout" Target="../slideLayouts/slideLayout45.xml"/><Relationship Id="rId36" Type="http://schemas.openxmlformats.org/officeDocument/2006/relationships/slideLayout" Target="../slideLayouts/slideLayout67.xml"/><Relationship Id="rId17" Type="http://schemas.openxmlformats.org/officeDocument/2006/relationships/slideLayout" Target="../slideLayouts/slideLayout48.xml"/><Relationship Id="rId39" Type="http://schemas.openxmlformats.org/officeDocument/2006/relationships/slideLayout" Target="../slideLayouts/slideLayout70.xml"/><Relationship Id="rId16" Type="http://schemas.openxmlformats.org/officeDocument/2006/relationships/slideLayout" Target="../slideLayouts/slideLayout47.xml"/><Relationship Id="rId38" Type="http://schemas.openxmlformats.org/officeDocument/2006/relationships/slideLayout" Target="../slideLayouts/slideLayout69.xml"/><Relationship Id="rId19" Type="http://schemas.openxmlformats.org/officeDocument/2006/relationships/slideLayout" Target="../slideLayouts/slideLayout50.xml"/><Relationship Id="rId18"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10.xml"/><Relationship Id="rId20" Type="http://schemas.openxmlformats.org/officeDocument/2006/relationships/slideLayout" Target="../slideLayouts/slideLayout90.xml"/><Relationship Id="rId42" Type="http://schemas.openxmlformats.org/officeDocument/2006/relationships/slideLayout" Target="../slideLayouts/slideLayout112.xml"/><Relationship Id="rId41" Type="http://schemas.openxmlformats.org/officeDocument/2006/relationships/slideLayout" Target="../slideLayouts/slideLayout111.xml"/><Relationship Id="rId22" Type="http://schemas.openxmlformats.org/officeDocument/2006/relationships/slideLayout" Target="../slideLayouts/slideLayout92.xml"/><Relationship Id="rId44" Type="http://schemas.openxmlformats.org/officeDocument/2006/relationships/slideLayout" Target="../slideLayouts/slideLayout114.xml"/><Relationship Id="rId21" Type="http://schemas.openxmlformats.org/officeDocument/2006/relationships/slideLayout" Target="../slideLayouts/slideLayout91.xml"/><Relationship Id="rId43" Type="http://schemas.openxmlformats.org/officeDocument/2006/relationships/slideLayout" Target="../slideLayouts/slideLayout113.xml"/><Relationship Id="rId24" Type="http://schemas.openxmlformats.org/officeDocument/2006/relationships/slideLayout" Target="../slideLayouts/slideLayout94.xml"/><Relationship Id="rId23" Type="http://schemas.openxmlformats.org/officeDocument/2006/relationships/slideLayout" Target="../slideLayouts/slideLayout93.xml"/><Relationship Id="rId45" Type="http://schemas.openxmlformats.org/officeDocument/2006/relationships/theme" Target="../theme/theme8.xml"/><Relationship Id="rId1" Type="http://schemas.openxmlformats.org/officeDocument/2006/relationships/image" Target="../media/image1.png"/><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26" Type="http://schemas.openxmlformats.org/officeDocument/2006/relationships/slideLayout" Target="../slideLayouts/slideLayout96.xml"/><Relationship Id="rId25" Type="http://schemas.openxmlformats.org/officeDocument/2006/relationships/slideLayout" Target="../slideLayouts/slideLayout95.xml"/><Relationship Id="rId28" Type="http://schemas.openxmlformats.org/officeDocument/2006/relationships/slideLayout" Target="../slideLayouts/slideLayout98.xml"/><Relationship Id="rId27" Type="http://schemas.openxmlformats.org/officeDocument/2006/relationships/slideLayout" Target="../slideLayouts/slideLayout97.xml"/><Relationship Id="rId5" Type="http://schemas.openxmlformats.org/officeDocument/2006/relationships/slideLayout" Target="../slideLayouts/slideLayout75.xml"/><Relationship Id="rId6" Type="http://schemas.openxmlformats.org/officeDocument/2006/relationships/slideLayout" Target="../slideLayouts/slideLayout76.xml"/><Relationship Id="rId29" Type="http://schemas.openxmlformats.org/officeDocument/2006/relationships/slideLayout" Target="../slideLayouts/slideLayout99.xml"/><Relationship Id="rId7" Type="http://schemas.openxmlformats.org/officeDocument/2006/relationships/slideLayout" Target="../slideLayouts/slideLayout77.xml"/><Relationship Id="rId8" Type="http://schemas.openxmlformats.org/officeDocument/2006/relationships/slideLayout" Target="../slideLayouts/slideLayout78.xml"/><Relationship Id="rId31" Type="http://schemas.openxmlformats.org/officeDocument/2006/relationships/slideLayout" Target="../slideLayouts/slideLayout101.xml"/><Relationship Id="rId30" Type="http://schemas.openxmlformats.org/officeDocument/2006/relationships/slideLayout" Target="../slideLayouts/slideLayout100.xml"/><Relationship Id="rId11" Type="http://schemas.openxmlformats.org/officeDocument/2006/relationships/slideLayout" Target="../slideLayouts/slideLayout81.xml"/><Relationship Id="rId33" Type="http://schemas.openxmlformats.org/officeDocument/2006/relationships/slideLayout" Target="../slideLayouts/slideLayout103.xml"/><Relationship Id="rId10" Type="http://schemas.openxmlformats.org/officeDocument/2006/relationships/slideLayout" Target="../slideLayouts/slideLayout80.xml"/><Relationship Id="rId32" Type="http://schemas.openxmlformats.org/officeDocument/2006/relationships/slideLayout" Target="../slideLayouts/slideLayout102.xml"/><Relationship Id="rId13" Type="http://schemas.openxmlformats.org/officeDocument/2006/relationships/slideLayout" Target="../slideLayouts/slideLayout83.xml"/><Relationship Id="rId35" Type="http://schemas.openxmlformats.org/officeDocument/2006/relationships/slideLayout" Target="../slideLayouts/slideLayout105.xml"/><Relationship Id="rId12" Type="http://schemas.openxmlformats.org/officeDocument/2006/relationships/slideLayout" Target="../slideLayouts/slideLayout82.xml"/><Relationship Id="rId34" Type="http://schemas.openxmlformats.org/officeDocument/2006/relationships/slideLayout" Target="../slideLayouts/slideLayout104.xml"/><Relationship Id="rId15" Type="http://schemas.openxmlformats.org/officeDocument/2006/relationships/slideLayout" Target="../slideLayouts/slideLayout85.xml"/><Relationship Id="rId37" Type="http://schemas.openxmlformats.org/officeDocument/2006/relationships/slideLayout" Target="../slideLayouts/slideLayout107.xml"/><Relationship Id="rId14" Type="http://schemas.openxmlformats.org/officeDocument/2006/relationships/slideLayout" Target="../slideLayouts/slideLayout84.xml"/><Relationship Id="rId36" Type="http://schemas.openxmlformats.org/officeDocument/2006/relationships/slideLayout" Target="../slideLayouts/slideLayout106.xml"/><Relationship Id="rId17" Type="http://schemas.openxmlformats.org/officeDocument/2006/relationships/slideLayout" Target="../slideLayouts/slideLayout87.xml"/><Relationship Id="rId39" Type="http://schemas.openxmlformats.org/officeDocument/2006/relationships/slideLayout" Target="../slideLayouts/slideLayout109.xml"/><Relationship Id="rId16" Type="http://schemas.openxmlformats.org/officeDocument/2006/relationships/slideLayout" Target="../slideLayouts/slideLayout86.xml"/><Relationship Id="rId38" Type="http://schemas.openxmlformats.org/officeDocument/2006/relationships/slideLayout" Target="../slideLayouts/slideLayout108.xml"/><Relationship Id="rId19" Type="http://schemas.openxmlformats.org/officeDocument/2006/relationships/slideLayout" Target="../slideLayouts/slideLayout89.xml"/><Relationship Id="rId18"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54.xml"/><Relationship Id="rId20" Type="http://schemas.openxmlformats.org/officeDocument/2006/relationships/slideLayout" Target="../slideLayouts/slideLayout134.xml"/><Relationship Id="rId42" Type="http://schemas.openxmlformats.org/officeDocument/2006/relationships/slideLayout" Target="../slideLayouts/slideLayout156.xml"/><Relationship Id="rId41" Type="http://schemas.openxmlformats.org/officeDocument/2006/relationships/slideLayout" Target="../slideLayouts/slideLayout155.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43" Type="http://schemas.openxmlformats.org/officeDocument/2006/relationships/theme" Target="../theme/theme9.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29" Type="http://schemas.openxmlformats.org/officeDocument/2006/relationships/slideLayout" Target="../slideLayouts/slideLayout143.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31" Type="http://schemas.openxmlformats.org/officeDocument/2006/relationships/slideLayout" Target="../slideLayouts/slideLayout145.xml"/><Relationship Id="rId30" Type="http://schemas.openxmlformats.org/officeDocument/2006/relationships/slideLayout" Target="../slideLayouts/slideLayout144.xml"/><Relationship Id="rId11" Type="http://schemas.openxmlformats.org/officeDocument/2006/relationships/slideLayout" Target="../slideLayouts/slideLayout125.xml"/><Relationship Id="rId33" Type="http://schemas.openxmlformats.org/officeDocument/2006/relationships/slideLayout" Target="../slideLayouts/slideLayout147.xml"/><Relationship Id="rId10" Type="http://schemas.openxmlformats.org/officeDocument/2006/relationships/slideLayout" Target="../slideLayouts/slideLayout124.xml"/><Relationship Id="rId32" Type="http://schemas.openxmlformats.org/officeDocument/2006/relationships/slideLayout" Target="../slideLayouts/slideLayout146.xml"/><Relationship Id="rId13" Type="http://schemas.openxmlformats.org/officeDocument/2006/relationships/slideLayout" Target="../slideLayouts/slideLayout127.xml"/><Relationship Id="rId35" Type="http://schemas.openxmlformats.org/officeDocument/2006/relationships/slideLayout" Target="../slideLayouts/slideLayout149.xml"/><Relationship Id="rId12" Type="http://schemas.openxmlformats.org/officeDocument/2006/relationships/slideLayout" Target="../slideLayouts/slideLayout126.xml"/><Relationship Id="rId34" Type="http://schemas.openxmlformats.org/officeDocument/2006/relationships/slideLayout" Target="../slideLayouts/slideLayout148.xml"/><Relationship Id="rId15" Type="http://schemas.openxmlformats.org/officeDocument/2006/relationships/slideLayout" Target="../slideLayouts/slideLayout129.xml"/><Relationship Id="rId37" Type="http://schemas.openxmlformats.org/officeDocument/2006/relationships/slideLayout" Target="../slideLayouts/slideLayout151.xml"/><Relationship Id="rId14" Type="http://schemas.openxmlformats.org/officeDocument/2006/relationships/slideLayout" Target="../slideLayouts/slideLayout128.xml"/><Relationship Id="rId36" Type="http://schemas.openxmlformats.org/officeDocument/2006/relationships/slideLayout" Target="../slideLayouts/slideLayout150.xml"/><Relationship Id="rId17" Type="http://schemas.openxmlformats.org/officeDocument/2006/relationships/slideLayout" Target="../slideLayouts/slideLayout131.xml"/><Relationship Id="rId39" Type="http://schemas.openxmlformats.org/officeDocument/2006/relationships/slideLayout" Target="../slideLayouts/slideLayout153.xml"/><Relationship Id="rId16" Type="http://schemas.openxmlformats.org/officeDocument/2006/relationships/slideLayout" Target="../slideLayouts/slideLayout130.xml"/><Relationship Id="rId38" Type="http://schemas.openxmlformats.org/officeDocument/2006/relationships/slideLayout" Target="../slideLayouts/slideLayout152.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11" Type="http://schemas.openxmlformats.org/officeDocument/2006/relationships/slideLayout" Target="../slideLayouts/slideLayout167.xml"/><Relationship Id="rId10" Type="http://schemas.openxmlformats.org/officeDocument/2006/relationships/slideLayout" Target="../slideLayouts/slideLayout166.xml"/><Relationship Id="rId13" Type="http://schemas.openxmlformats.org/officeDocument/2006/relationships/slideLayout" Target="../slideLayouts/slideLayout169.xml"/><Relationship Id="rId12" Type="http://schemas.openxmlformats.org/officeDocument/2006/relationships/slideLayout" Target="../slideLayouts/slideLayout168.xml"/><Relationship Id="rId15" Type="http://schemas.openxmlformats.org/officeDocument/2006/relationships/theme" Target="../theme/theme2.xml"/><Relationship Id="rId14" Type="http://schemas.openxmlformats.org/officeDocument/2006/relationships/slideLayout" Target="../slideLayouts/slideLayout170.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11" Type="http://schemas.openxmlformats.org/officeDocument/2006/relationships/slideLayout" Target="../slideLayouts/slideLayout181.xml"/><Relationship Id="rId10" Type="http://schemas.openxmlformats.org/officeDocument/2006/relationships/slideLayout" Target="../slideLayouts/slideLayout180.xml"/><Relationship Id="rId13" Type="http://schemas.openxmlformats.org/officeDocument/2006/relationships/slideLayout" Target="../slideLayouts/slideLayout183.xml"/><Relationship Id="rId12" Type="http://schemas.openxmlformats.org/officeDocument/2006/relationships/slideLayout" Target="../slideLayouts/slideLayout182.xml"/><Relationship Id="rId14" Type="http://schemas.openxmlformats.org/officeDocument/2006/relationships/theme" Target="../theme/theme10.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11" Type="http://schemas.openxmlformats.org/officeDocument/2006/relationships/slideLayout" Target="../slideLayouts/slideLayout194.xml"/><Relationship Id="rId10" Type="http://schemas.openxmlformats.org/officeDocument/2006/relationships/slideLayout" Target="../slideLayouts/slideLayout193.xml"/><Relationship Id="rId13" Type="http://schemas.openxmlformats.org/officeDocument/2006/relationships/slideLayout" Target="../slideLayouts/slideLayout196.xml"/><Relationship Id="rId12" Type="http://schemas.openxmlformats.org/officeDocument/2006/relationships/slideLayout" Target="../slideLayouts/slideLayout195.xml"/><Relationship Id="rId15" Type="http://schemas.openxmlformats.org/officeDocument/2006/relationships/slideLayout" Target="../slideLayouts/slideLayout198.xml"/><Relationship Id="rId14" Type="http://schemas.openxmlformats.org/officeDocument/2006/relationships/slideLayout" Target="../slideLayouts/slideLayout197.xml"/><Relationship Id="rId17" Type="http://schemas.openxmlformats.org/officeDocument/2006/relationships/theme" Target="../theme/theme3.xml"/><Relationship Id="rId16" Type="http://schemas.openxmlformats.org/officeDocument/2006/relationships/slideLayout" Target="../slideLayouts/slideLayout199.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116.png"/><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11" Type="http://schemas.openxmlformats.org/officeDocument/2006/relationships/slideLayout" Target="../slideLayouts/slideLayout209.xml"/><Relationship Id="rId10" Type="http://schemas.openxmlformats.org/officeDocument/2006/relationships/slideLayout" Target="../slideLayouts/slideLayout208.xml"/><Relationship Id="rId1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pic>
        <p:nvPicPr>
          <p:cNvPr id="53" name="Google Shape;53;p13"/>
          <p:cNvPicPr preferRelativeResize="0"/>
          <p:nvPr/>
        </p:nvPicPr>
        <p:blipFill>
          <a:blip r:embed="rId1">
            <a:alphaModFix/>
          </a:blip>
          <a:stretch>
            <a:fillRect/>
          </a:stretch>
        </p:blipFill>
        <p:spPr>
          <a:xfrm>
            <a:off x="7301626" y="4703625"/>
            <a:ext cx="1698300" cy="2698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34"/>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marR="0" rtl="0" algn="l">
              <a:lnSpc>
                <a:spcPct val="90000"/>
              </a:lnSpc>
              <a:spcBef>
                <a:spcPts val="0"/>
              </a:spcBef>
              <a:spcAft>
                <a:spcPts val="0"/>
              </a:spcAft>
              <a:buClr>
                <a:schemeClr val="dk2"/>
              </a:buClr>
              <a:buSzPts val="3000"/>
              <a:buFont typeface="Montserrat Light"/>
              <a:buNone/>
              <a:defRPr b="0" i="0" sz="3000" u="none" cap="none" strike="noStrike">
                <a:solidFill>
                  <a:schemeClr val="dk2"/>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34"/>
          <p:cNvSpPr txBox="1"/>
          <p:nvPr>
            <p:ph idx="1" type="body"/>
          </p:nvPr>
        </p:nvSpPr>
        <p:spPr>
          <a:xfrm>
            <a:off x="355983" y="1028700"/>
            <a:ext cx="8445300" cy="34290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00000"/>
              </a:lnSpc>
              <a:spcBef>
                <a:spcPts val="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1pPr>
            <a:lvl2pPr indent="-323850" lvl="1" marL="914400"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indent="-323850" lvl="2" marL="1371600"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indent="-317500" lvl="3" marL="1828800"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indent="-317500" lvl="4" marL="2286000"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indent="-317500" lvl="5" marL="27432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7" name="Google Shape;217;p34"/>
          <p:cNvSpPr/>
          <p:nvPr/>
        </p:nvSpPr>
        <p:spPr>
          <a:xfrm>
            <a:off x="-12116" y="200025"/>
            <a:ext cx="144600" cy="571500"/>
          </a:xfrm>
          <a:prstGeom prst="rect">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
          <p15:clr>
            <a:srgbClr val="F26B43"/>
          </p15:clr>
        </p15:guide>
        <p15:guide id="2" pos="90">
          <p15:clr>
            <a:srgbClr val="F26B43"/>
          </p15:clr>
        </p15:guide>
        <p15:guide id="3" pos="5670">
          <p15:clr>
            <a:srgbClr val="F26B43"/>
          </p15:clr>
        </p15:guide>
        <p15:guide id="4" pos="216">
          <p15:clr>
            <a:srgbClr val="F26B43"/>
          </p15:clr>
        </p15:guide>
        <p15:guide id="5" pos="5544">
          <p15:clr>
            <a:srgbClr val="F26B43"/>
          </p15:clr>
        </p15:guide>
        <p15:guide id="6" orient="horz" pos="486">
          <p15:clr>
            <a:srgbClr val="F26B43"/>
          </p15:clr>
        </p15:guide>
        <p15:guide id="7" orient="horz" pos="648">
          <p15:clr>
            <a:srgbClr val="F26B43"/>
          </p15:clr>
        </p15:guide>
        <p15:guide id="8" orient="horz" pos="2808">
          <p15:clr>
            <a:srgbClr val="F26B43"/>
          </p15:clr>
        </p15:guide>
        <p15:guide id="9" orient="horz" pos="2880">
          <p15:clr>
            <a:srgbClr val="F26B43"/>
          </p15:clr>
        </p15:guide>
        <p15:guide id="10" pos="2880">
          <p15:clr>
            <a:srgbClr val="F26B43"/>
          </p15:clr>
        </p15:guide>
        <p15:guide id="11" pos="3024">
          <p15:clr>
            <a:srgbClr val="F26B43"/>
          </p15:clr>
        </p15:guide>
        <p15:guide id="12" pos="2736">
          <p15:clr>
            <a:srgbClr val="F26B43"/>
          </p15:clr>
        </p15:guide>
        <p15:guide id="13" orient="horz" pos="846">
          <p15:clr>
            <a:srgbClr val="F26B43"/>
          </p15:clr>
        </p15:guide>
        <p15:guide id="14" orient="horz" pos="99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75"/>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marR="0" rtl="0" algn="l">
              <a:lnSpc>
                <a:spcPct val="90000"/>
              </a:lnSpc>
              <a:spcBef>
                <a:spcPts val="0"/>
              </a:spcBef>
              <a:spcAft>
                <a:spcPts val="0"/>
              </a:spcAft>
              <a:buClr>
                <a:schemeClr val="dk2"/>
              </a:buClr>
              <a:buSzPts val="3000"/>
              <a:buFont typeface="Montserrat Light"/>
              <a:buNone/>
              <a:defRPr b="0" i="0" sz="3000" u="none" cap="none" strike="noStrike">
                <a:solidFill>
                  <a:schemeClr val="dk2"/>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38" name="Google Shape;438;p75"/>
          <p:cNvSpPr txBox="1"/>
          <p:nvPr>
            <p:ph idx="1" type="body"/>
          </p:nvPr>
        </p:nvSpPr>
        <p:spPr>
          <a:xfrm>
            <a:off x="355983" y="1028700"/>
            <a:ext cx="8445300" cy="34290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00000"/>
              </a:lnSpc>
              <a:spcBef>
                <a:spcPts val="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1pPr>
            <a:lvl2pPr indent="-323850" lvl="1" marL="914400"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indent="-323850" lvl="2" marL="1371600"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indent="-317500" lvl="3" marL="1828800"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indent="-317500" lvl="4" marL="2286000"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indent="-317500" lvl="5" marL="27432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39" name="Google Shape;439;p75"/>
          <p:cNvSpPr/>
          <p:nvPr/>
        </p:nvSpPr>
        <p:spPr>
          <a:xfrm>
            <a:off x="-12116" y="200025"/>
            <a:ext cx="144600" cy="571500"/>
          </a:xfrm>
          <a:prstGeom prst="rect">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40" name="Google Shape;440;p75"/>
          <p:cNvPicPr preferRelativeResize="0"/>
          <p:nvPr/>
        </p:nvPicPr>
        <p:blipFill>
          <a:blip r:embed="rId1">
            <a:alphaModFix/>
          </a:blip>
          <a:stretch>
            <a:fillRect/>
          </a:stretch>
        </p:blipFill>
        <p:spPr>
          <a:xfrm>
            <a:off x="7301626" y="4703625"/>
            <a:ext cx="1698300" cy="2698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
          <p15:clr>
            <a:srgbClr val="F26B43"/>
          </p15:clr>
        </p15:guide>
        <p15:guide id="2" pos="90">
          <p15:clr>
            <a:srgbClr val="F26B43"/>
          </p15:clr>
        </p15:guide>
        <p15:guide id="3" pos="5670">
          <p15:clr>
            <a:srgbClr val="F26B43"/>
          </p15:clr>
        </p15:guide>
        <p15:guide id="4" pos="216">
          <p15:clr>
            <a:srgbClr val="F26B43"/>
          </p15:clr>
        </p15:guide>
        <p15:guide id="5" pos="5544">
          <p15:clr>
            <a:srgbClr val="F26B43"/>
          </p15:clr>
        </p15:guide>
        <p15:guide id="6" orient="horz" pos="486">
          <p15:clr>
            <a:srgbClr val="F26B43"/>
          </p15:clr>
        </p15:guide>
        <p15:guide id="7" orient="horz" pos="648">
          <p15:clr>
            <a:srgbClr val="F26B43"/>
          </p15:clr>
        </p15:guide>
        <p15:guide id="8" orient="horz" pos="2808">
          <p15:clr>
            <a:srgbClr val="F26B43"/>
          </p15:clr>
        </p15:guide>
        <p15:guide id="9" orient="horz" pos="2880">
          <p15:clr>
            <a:srgbClr val="F26B43"/>
          </p15:clr>
        </p15:guide>
        <p15:guide id="10" pos="2880">
          <p15:clr>
            <a:srgbClr val="F26B43"/>
          </p15:clr>
        </p15:guide>
        <p15:guide id="11" pos="3024">
          <p15:clr>
            <a:srgbClr val="F26B43"/>
          </p15:clr>
        </p15:guide>
        <p15:guide id="12" pos="2736">
          <p15:clr>
            <a:srgbClr val="F26B43"/>
          </p15:clr>
        </p15:guide>
        <p15:guide id="13" orient="horz" pos="846">
          <p15:clr>
            <a:srgbClr val="F26B43"/>
          </p15:clr>
        </p15:guide>
        <p15:guide id="14" orient="horz" pos="99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3" name="Shape 673"/>
        <p:cNvGrpSpPr/>
        <p:nvPr/>
      </p:nvGrpSpPr>
      <p:grpSpPr>
        <a:xfrm>
          <a:off x="0" y="0"/>
          <a:ext cx="0" cy="0"/>
          <a:chOff x="0" y="0"/>
          <a:chExt cx="0" cy="0"/>
        </a:xfrm>
      </p:grpSpPr>
      <p:sp>
        <p:nvSpPr>
          <p:cNvPr id="674" name="Google Shape;674;p119"/>
          <p:cNvSpPr txBox="1"/>
          <p:nvPr>
            <p:ph type="title"/>
          </p:nvPr>
        </p:nvSpPr>
        <p:spPr>
          <a:xfrm>
            <a:off x="352042" y="200024"/>
            <a:ext cx="8448900" cy="555900"/>
          </a:xfrm>
          <a:prstGeom prst="rect">
            <a:avLst/>
          </a:prstGeom>
          <a:noFill/>
          <a:ln>
            <a:noFill/>
          </a:ln>
        </p:spPr>
        <p:txBody>
          <a:bodyPr anchorCtr="0" anchor="b" bIns="34275" lIns="68575" spcFirstLastPara="1" rIns="68575" wrap="square" tIns="34275">
            <a:normAutofit/>
          </a:bodyPr>
          <a:lstStyle>
            <a:lvl1pPr lvl="0" marR="0" rtl="0" algn="l">
              <a:lnSpc>
                <a:spcPct val="90000"/>
              </a:lnSpc>
              <a:spcBef>
                <a:spcPts val="0"/>
              </a:spcBef>
              <a:spcAft>
                <a:spcPts val="0"/>
              </a:spcAft>
              <a:buClr>
                <a:schemeClr val="dk2"/>
              </a:buClr>
              <a:buSzPts val="3000"/>
              <a:buFont typeface="Montserrat Light"/>
              <a:buNone/>
              <a:defRPr b="0" i="0" sz="3000" u="none" cap="none" strike="noStrike">
                <a:solidFill>
                  <a:schemeClr val="dk2"/>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5" name="Google Shape;675;p119"/>
          <p:cNvSpPr txBox="1"/>
          <p:nvPr>
            <p:ph idx="1" type="body"/>
          </p:nvPr>
        </p:nvSpPr>
        <p:spPr>
          <a:xfrm>
            <a:off x="355983" y="1028700"/>
            <a:ext cx="8445300" cy="34290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00000"/>
              </a:lnSpc>
              <a:spcBef>
                <a:spcPts val="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1pPr>
            <a:lvl2pPr indent="-323850" lvl="1" marL="914400"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2pPr>
            <a:lvl3pPr indent="-323850" lvl="2" marL="1371600" marR="0" rtl="0" algn="l">
              <a:lnSpc>
                <a:spcPct val="100000"/>
              </a:lnSpc>
              <a:spcBef>
                <a:spcPts val="500"/>
              </a:spcBef>
              <a:spcAft>
                <a:spcPts val="0"/>
              </a:spcAft>
              <a:buClr>
                <a:schemeClr val="accent5"/>
              </a:buClr>
              <a:buSzPts val="1500"/>
              <a:buFont typeface="Noto Sans Symbols"/>
              <a:buChar char="▪"/>
              <a:defRPr b="0" i="0" sz="1500" u="none" cap="none" strike="noStrike">
                <a:solidFill>
                  <a:schemeClr val="dk2"/>
                </a:solidFill>
                <a:latin typeface="Arial"/>
                <a:ea typeface="Arial"/>
                <a:cs typeface="Arial"/>
                <a:sym typeface="Arial"/>
              </a:defRPr>
            </a:lvl3pPr>
            <a:lvl4pPr indent="-317500" lvl="3" marL="1828800"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4pPr>
            <a:lvl5pPr indent="-317500" lvl="4" marL="2286000" marR="0" rtl="0" algn="l">
              <a:lnSpc>
                <a:spcPct val="100000"/>
              </a:lnSpc>
              <a:spcBef>
                <a:spcPts val="500"/>
              </a:spcBef>
              <a:spcAft>
                <a:spcPts val="0"/>
              </a:spcAft>
              <a:buClr>
                <a:schemeClr val="accent5"/>
              </a:buClr>
              <a:buSzPts val="1400"/>
              <a:buFont typeface="Noto Sans Symbols"/>
              <a:buChar char="▪"/>
              <a:defRPr b="0" i="0" sz="1400" u="none" cap="none" strike="noStrike">
                <a:solidFill>
                  <a:schemeClr val="dk2"/>
                </a:solidFill>
                <a:latin typeface="Arial"/>
                <a:ea typeface="Arial"/>
                <a:cs typeface="Arial"/>
                <a:sym typeface="Arial"/>
              </a:defRPr>
            </a:lvl5pPr>
            <a:lvl6pPr indent="-317500" lvl="5" marL="27432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76" name="Google Shape;676;p119"/>
          <p:cNvSpPr/>
          <p:nvPr/>
        </p:nvSpPr>
        <p:spPr>
          <a:xfrm>
            <a:off x="-12116" y="200025"/>
            <a:ext cx="144600" cy="571500"/>
          </a:xfrm>
          <a:prstGeom prst="rect">
            <a:avLst/>
          </a:prstGeom>
          <a:solidFill>
            <a:srgbClr val="ED7D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
          <p15:clr>
            <a:srgbClr val="F26B43"/>
          </p15:clr>
        </p15:guide>
        <p15:guide id="2" pos="90">
          <p15:clr>
            <a:srgbClr val="F26B43"/>
          </p15:clr>
        </p15:guide>
        <p15:guide id="3" pos="5670">
          <p15:clr>
            <a:srgbClr val="F26B43"/>
          </p15:clr>
        </p15:guide>
        <p15:guide id="4" pos="216">
          <p15:clr>
            <a:srgbClr val="F26B43"/>
          </p15:clr>
        </p15:guide>
        <p15:guide id="5" pos="5544">
          <p15:clr>
            <a:srgbClr val="F26B43"/>
          </p15:clr>
        </p15:guide>
        <p15:guide id="6" orient="horz" pos="486">
          <p15:clr>
            <a:srgbClr val="F26B43"/>
          </p15:clr>
        </p15:guide>
        <p15:guide id="7" orient="horz" pos="648">
          <p15:clr>
            <a:srgbClr val="F26B43"/>
          </p15:clr>
        </p15:guide>
        <p15:guide id="8" orient="horz" pos="2808">
          <p15:clr>
            <a:srgbClr val="F26B43"/>
          </p15:clr>
        </p15:guide>
        <p15:guide id="9" orient="horz" pos="2880">
          <p15:clr>
            <a:srgbClr val="F26B43"/>
          </p15:clr>
        </p15:guide>
        <p15:guide id="10" pos="2880">
          <p15:clr>
            <a:srgbClr val="F26B43"/>
          </p15:clr>
        </p15:guide>
        <p15:guide id="11" pos="3024">
          <p15:clr>
            <a:srgbClr val="F26B43"/>
          </p15:clr>
        </p15:guide>
        <p15:guide id="12" pos="2736">
          <p15:clr>
            <a:srgbClr val="F26B43"/>
          </p15:clr>
        </p15:guide>
        <p15:guide id="13" orient="horz" pos="846">
          <p15:clr>
            <a:srgbClr val="F26B43"/>
          </p15:clr>
        </p15:guide>
        <p15:guide id="14" orient="horz" pos="99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07" name="Shape 907"/>
        <p:cNvGrpSpPr/>
        <p:nvPr/>
      </p:nvGrpSpPr>
      <p:grpSpPr>
        <a:xfrm>
          <a:off x="0" y="0"/>
          <a:ext cx="0" cy="0"/>
          <a:chOff x="0" y="0"/>
          <a:chExt cx="0" cy="0"/>
        </a:xfrm>
      </p:grpSpPr>
      <p:sp>
        <p:nvSpPr>
          <p:cNvPr id="908" name="Google Shape;908;p162"/>
          <p:cNvSpPr txBox="1"/>
          <p:nvPr>
            <p:ph type="title"/>
          </p:nvPr>
        </p:nvSpPr>
        <p:spPr>
          <a:xfrm>
            <a:off x="607500" y="335391"/>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marR="0" rtl="0" algn="l">
              <a:spcBef>
                <a:spcPts val="0"/>
              </a:spcBef>
              <a:spcAft>
                <a:spcPts val="0"/>
              </a:spcAft>
              <a:buClr>
                <a:srgbClr val="FEFEFE"/>
              </a:buClr>
              <a:buSzPts val="3000"/>
              <a:buFont typeface="Century Gothic"/>
              <a:buNone/>
              <a:defRPr b="1" i="0" sz="30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909" name="Google Shape;909;p162"/>
          <p:cNvSpPr txBox="1"/>
          <p:nvPr>
            <p:ph idx="1" type="body"/>
          </p:nvPr>
        </p:nvSpPr>
        <p:spPr>
          <a:xfrm>
            <a:off x="607500" y="1638301"/>
            <a:ext cx="7922464" cy="2755798"/>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marR="0" rtl="0" algn="l">
              <a:spcBef>
                <a:spcPts val="3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1pPr>
            <a:lvl2pPr indent="-304800" lvl="1" marL="914400" marR="0" rtl="0" algn="l">
              <a:spcBef>
                <a:spcPts val="5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2pPr>
            <a:lvl3pPr indent="-298450" lvl="2" marL="1371600" marR="0" rtl="0" algn="l">
              <a:spcBef>
                <a:spcPts val="500"/>
              </a:spcBef>
              <a:spcAft>
                <a:spcPts val="0"/>
              </a:spcAft>
              <a:buClr>
                <a:schemeClr val="accent1"/>
              </a:buClr>
              <a:buSzPts val="1100"/>
              <a:buFont typeface="Noto Sans Symbols"/>
              <a:buChar char="🞆"/>
              <a:defRPr b="0" i="0" sz="1100" u="none" cap="none" strike="noStrike">
                <a:solidFill>
                  <a:schemeClr val="lt1"/>
                </a:solidFill>
                <a:latin typeface="Century Gothic"/>
                <a:ea typeface="Century Gothic"/>
                <a:cs typeface="Century Gothic"/>
                <a:sym typeface="Century Gothic"/>
              </a:defRPr>
            </a:lvl3pPr>
            <a:lvl4pPr indent="-285750" lvl="3" marL="1828800" marR="0" rtl="0" algn="l">
              <a:spcBef>
                <a:spcPts val="500"/>
              </a:spcBef>
              <a:spcAft>
                <a:spcPts val="0"/>
              </a:spcAft>
              <a:buClr>
                <a:schemeClr val="accent1"/>
              </a:buClr>
              <a:buSzPts val="900"/>
              <a:buFont typeface="Noto Sans Symbols"/>
              <a:buChar char="🞆"/>
              <a:defRPr b="0" i="0" sz="900" u="none" cap="none" strike="noStrike">
                <a:solidFill>
                  <a:schemeClr val="lt1"/>
                </a:solidFill>
                <a:latin typeface="Century Gothic"/>
                <a:ea typeface="Century Gothic"/>
                <a:cs typeface="Century Gothic"/>
                <a:sym typeface="Century Gothic"/>
              </a:defRPr>
            </a:lvl4pPr>
            <a:lvl5pPr indent="-285750" lvl="4" marL="2286000" marR="0" rtl="0" algn="l">
              <a:spcBef>
                <a:spcPts val="500"/>
              </a:spcBef>
              <a:spcAft>
                <a:spcPts val="0"/>
              </a:spcAft>
              <a:buClr>
                <a:schemeClr val="accent1"/>
              </a:buClr>
              <a:buSzPts val="900"/>
              <a:buFont typeface="Noto Sans Symbols"/>
              <a:buChar char="🞆"/>
              <a:defRPr b="0" i="0" sz="900" u="none" cap="none" strike="noStrike">
                <a:solidFill>
                  <a:schemeClr val="lt1"/>
                </a:solidFill>
                <a:latin typeface="Century Gothic"/>
                <a:ea typeface="Century Gothic"/>
                <a:cs typeface="Century Gothic"/>
                <a:sym typeface="Century Gothic"/>
              </a:defRPr>
            </a:lvl5pPr>
            <a:lvl6pPr indent="-285750" lvl="5" marL="2743200" marR="0" rtl="0" algn="l">
              <a:spcBef>
                <a:spcPts val="500"/>
              </a:spcBef>
              <a:spcAft>
                <a:spcPts val="0"/>
              </a:spcAft>
              <a:buClr>
                <a:schemeClr val="accent1"/>
              </a:buClr>
              <a:buSzPts val="900"/>
              <a:buFont typeface="Noto Sans Symbols"/>
              <a:buChar char="🞆"/>
              <a:defRPr b="0" i="0" sz="900" u="none" cap="none" strike="noStrike">
                <a:solidFill>
                  <a:schemeClr val="lt1"/>
                </a:solidFill>
                <a:latin typeface="Century Gothic"/>
                <a:ea typeface="Century Gothic"/>
                <a:cs typeface="Century Gothic"/>
                <a:sym typeface="Century Gothic"/>
              </a:defRPr>
            </a:lvl6pPr>
            <a:lvl7pPr indent="-285750" lvl="6" marL="3200400" marR="0" rtl="0" algn="l">
              <a:spcBef>
                <a:spcPts val="500"/>
              </a:spcBef>
              <a:spcAft>
                <a:spcPts val="0"/>
              </a:spcAft>
              <a:buClr>
                <a:schemeClr val="accent1"/>
              </a:buClr>
              <a:buSzPts val="900"/>
              <a:buFont typeface="Noto Sans Symbols"/>
              <a:buChar char="🞆"/>
              <a:defRPr b="0" i="0" sz="900" u="none" cap="none" strike="noStrike">
                <a:solidFill>
                  <a:schemeClr val="lt1"/>
                </a:solidFill>
                <a:latin typeface="Century Gothic"/>
                <a:ea typeface="Century Gothic"/>
                <a:cs typeface="Century Gothic"/>
                <a:sym typeface="Century Gothic"/>
              </a:defRPr>
            </a:lvl7pPr>
            <a:lvl8pPr indent="-285750" lvl="7" marL="3657600" marR="0" rtl="0" algn="l">
              <a:spcBef>
                <a:spcPts val="500"/>
              </a:spcBef>
              <a:spcAft>
                <a:spcPts val="0"/>
              </a:spcAft>
              <a:buClr>
                <a:schemeClr val="accent1"/>
              </a:buClr>
              <a:buSzPts val="900"/>
              <a:buFont typeface="Noto Sans Symbols"/>
              <a:buChar char="🞆"/>
              <a:defRPr b="0" i="0" sz="900" u="none" cap="none" strike="noStrike">
                <a:solidFill>
                  <a:schemeClr val="lt1"/>
                </a:solidFill>
                <a:latin typeface="Century Gothic"/>
                <a:ea typeface="Century Gothic"/>
                <a:cs typeface="Century Gothic"/>
                <a:sym typeface="Century Gothic"/>
              </a:defRPr>
            </a:lvl8pPr>
            <a:lvl9pPr indent="-285750" lvl="8" marL="4114800" marR="0" rtl="0" algn="l">
              <a:spcBef>
                <a:spcPts val="500"/>
              </a:spcBef>
              <a:spcAft>
                <a:spcPts val="500"/>
              </a:spcAft>
              <a:buClr>
                <a:schemeClr val="accent1"/>
              </a:buClr>
              <a:buSzPts val="900"/>
              <a:buFont typeface="Noto Sans Symbols"/>
              <a:buChar char="🞆"/>
              <a:defRPr b="0" i="0" sz="900" u="none" cap="none" strike="noStrike">
                <a:solidFill>
                  <a:schemeClr val="lt1"/>
                </a:solidFill>
                <a:latin typeface="Century Gothic"/>
                <a:ea typeface="Century Gothic"/>
                <a:cs typeface="Century Gothic"/>
                <a:sym typeface="Century Gothic"/>
              </a:defRPr>
            </a:lvl9pPr>
          </a:lstStyle>
          <a:p/>
        </p:txBody>
      </p:sp>
      <p:sp>
        <p:nvSpPr>
          <p:cNvPr id="910" name="Google Shape;910;p162"/>
          <p:cNvSpPr txBox="1"/>
          <p:nvPr>
            <p:ph idx="11" type="ftr"/>
          </p:nvPr>
        </p:nvSpPr>
        <p:spPr>
          <a:xfrm>
            <a:off x="338635" y="4531022"/>
            <a:ext cx="6483240" cy="273844"/>
          </a:xfrm>
          <a:prstGeom prst="rect">
            <a:avLst/>
          </a:prstGeom>
          <a:noFill/>
          <a:ln>
            <a:noFill/>
          </a:ln>
        </p:spPr>
        <p:txBody>
          <a:bodyPr anchorCtr="0" anchor="b" bIns="34275" lIns="68575" spcFirstLastPara="1" rIns="68575" wrap="square" tIns="34275">
            <a:noAutofit/>
          </a:bodyPr>
          <a:lstStyle>
            <a:lvl1pPr lvl="0" marR="0" rtl="0" algn="l">
              <a:spcBef>
                <a:spcPts val="0"/>
              </a:spcBef>
              <a:spcAft>
                <a:spcPts val="0"/>
              </a:spcAft>
              <a:buSzPts val="1100"/>
              <a:buNone/>
              <a:defRPr b="0" i="0" sz="7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9pPr>
          </a:lstStyle>
          <a:p/>
        </p:txBody>
      </p:sp>
      <p:sp>
        <p:nvSpPr>
          <p:cNvPr id="911" name="Google Shape;911;p162"/>
          <p:cNvSpPr txBox="1"/>
          <p:nvPr>
            <p:ph idx="10" type="dt"/>
          </p:nvPr>
        </p:nvSpPr>
        <p:spPr>
          <a:xfrm>
            <a:off x="7000970" y="4531022"/>
            <a:ext cx="1007779" cy="273844"/>
          </a:xfrm>
          <a:prstGeom prst="rect">
            <a:avLst/>
          </a:prstGeom>
          <a:noFill/>
          <a:ln>
            <a:noFill/>
          </a:ln>
        </p:spPr>
        <p:txBody>
          <a:bodyPr anchorCtr="0" anchor="b" bIns="34275" lIns="68575" spcFirstLastPara="1" rIns="68575" wrap="square" tIns="34275">
            <a:noAutofit/>
          </a:bodyPr>
          <a:lstStyle>
            <a:lvl1pPr lvl="0" marR="0" rtl="0" algn="r">
              <a:spcBef>
                <a:spcPts val="0"/>
              </a:spcBef>
              <a:spcAft>
                <a:spcPts val="0"/>
              </a:spcAft>
              <a:buSzPts val="1100"/>
              <a:buNone/>
              <a:defRPr b="0" i="0" sz="7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100"/>
              <a:buNone/>
              <a:defRPr b="0" i="0" sz="1400" u="none" cap="none" strike="noStrike">
                <a:solidFill>
                  <a:schemeClr val="lt1"/>
                </a:solidFill>
                <a:latin typeface="Century Gothic"/>
                <a:ea typeface="Century Gothic"/>
                <a:cs typeface="Century Gothic"/>
                <a:sym typeface="Century Gothic"/>
              </a:defRPr>
            </a:lvl9pPr>
          </a:lstStyle>
          <a:p/>
        </p:txBody>
      </p:sp>
      <p:sp>
        <p:nvSpPr>
          <p:cNvPr id="912" name="Google Shape;912;p162"/>
          <p:cNvSpPr txBox="1"/>
          <p:nvPr>
            <p:ph idx="12" type="sldNum"/>
          </p:nvPr>
        </p:nvSpPr>
        <p:spPr>
          <a:xfrm>
            <a:off x="8008748" y="4436916"/>
            <a:ext cx="796616" cy="367949"/>
          </a:xfrm>
          <a:prstGeom prst="rect">
            <a:avLst/>
          </a:prstGeom>
          <a:noFill/>
          <a:ln>
            <a:noFill/>
          </a:ln>
        </p:spPr>
        <p:txBody>
          <a:bodyPr anchorCtr="0" anchor="b" bIns="8100" lIns="68575" spcFirstLastPara="1" rIns="68575" wrap="square" tIns="34275">
            <a:noAutofit/>
          </a:bodyPr>
          <a:lstStyle>
            <a:lvl1pPr indent="0" lvl="0" marL="0" marR="0" rtl="0" algn="r">
              <a:spcBef>
                <a:spcPts val="0"/>
              </a:spcBef>
              <a:buNone/>
              <a:defRPr b="0" i="0" sz="1500" u="none" cap="none" strike="noStrike">
                <a:solidFill>
                  <a:schemeClr val="accent1"/>
                </a:solidFill>
                <a:latin typeface="Century Gothic"/>
                <a:ea typeface="Century Gothic"/>
                <a:cs typeface="Century Gothic"/>
                <a:sym typeface="Century Gothic"/>
              </a:defRPr>
            </a:lvl1pPr>
            <a:lvl2pPr indent="0" lvl="1" marL="0" marR="0" rtl="0" algn="r">
              <a:spcBef>
                <a:spcPts val="0"/>
              </a:spcBef>
              <a:buNone/>
              <a:defRPr b="0" i="0" sz="1500" u="none" cap="none" strike="noStrike">
                <a:solidFill>
                  <a:schemeClr val="accent1"/>
                </a:solidFill>
                <a:latin typeface="Century Gothic"/>
                <a:ea typeface="Century Gothic"/>
                <a:cs typeface="Century Gothic"/>
                <a:sym typeface="Century Gothic"/>
              </a:defRPr>
            </a:lvl2pPr>
            <a:lvl3pPr indent="0" lvl="2" marL="0" marR="0" rtl="0" algn="r">
              <a:spcBef>
                <a:spcPts val="0"/>
              </a:spcBef>
              <a:buNone/>
              <a:defRPr b="0" i="0" sz="1500" u="none" cap="none" strike="noStrike">
                <a:solidFill>
                  <a:schemeClr val="accent1"/>
                </a:solidFill>
                <a:latin typeface="Century Gothic"/>
                <a:ea typeface="Century Gothic"/>
                <a:cs typeface="Century Gothic"/>
                <a:sym typeface="Century Gothic"/>
              </a:defRPr>
            </a:lvl3pPr>
            <a:lvl4pPr indent="0" lvl="3" marL="0" marR="0" rtl="0" algn="r">
              <a:spcBef>
                <a:spcPts val="0"/>
              </a:spcBef>
              <a:buNone/>
              <a:defRPr b="0" i="0" sz="1500" u="none" cap="none" strike="noStrike">
                <a:solidFill>
                  <a:schemeClr val="accent1"/>
                </a:solidFill>
                <a:latin typeface="Century Gothic"/>
                <a:ea typeface="Century Gothic"/>
                <a:cs typeface="Century Gothic"/>
                <a:sym typeface="Century Gothic"/>
              </a:defRPr>
            </a:lvl4pPr>
            <a:lvl5pPr indent="0" lvl="4" marL="0" marR="0" rtl="0" algn="r">
              <a:spcBef>
                <a:spcPts val="0"/>
              </a:spcBef>
              <a:buNone/>
              <a:defRPr b="0" i="0" sz="1500" u="none" cap="none" strike="noStrike">
                <a:solidFill>
                  <a:schemeClr val="accent1"/>
                </a:solidFill>
                <a:latin typeface="Century Gothic"/>
                <a:ea typeface="Century Gothic"/>
                <a:cs typeface="Century Gothic"/>
                <a:sym typeface="Century Gothic"/>
              </a:defRPr>
            </a:lvl5pPr>
            <a:lvl6pPr indent="0" lvl="5" marL="0" marR="0" rtl="0" algn="r">
              <a:spcBef>
                <a:spcPts val="0"/>
              </a:spcBef>
              <a:buNone/>
              <a:defRPr b="0" i="0" sz="1500" u="none" cap="none" strike="noStrike">
                <a:solidFill>
                  <a:schemeClr val="accent1"/>
                </a:solidFill>
                <a:latin typeface="Century Gothic"/>
                <a:ea typeface="Century Gothic"/>
                <a:cs typeface="Century Gothic"/>
                <a:sym typeface="Century Gothic"/>
              </a:defRPr>
            </a:lvl6pPr>
            <a:lvl7pPr indent="0" lvl="6" marL="0" marR="0" rtl="0" algn="r">
              <a:spcBef>
                <a:spcPts val="0"/>
              </a:spcBef>
              <a:buNone/>
              <a:defRPr b="0" i="0" sz="1500" u="none" cap="none" strike="noStrike">
                <a:solidFill>
                  <a:schemeClr val="accent1"/>
                </a:solidFill>
                <a:latin typeface="Century Gothic"/>
                <a:ea typeface="Century Gothic"/>
                <a:cs typeface="Century Gothic"/>
                <a:sym typeface="Century Gothic"/>
              </a:defRPr>
            </a:lvl7pPr>
            <a:lvl8pPr indent="0" lvl="7" marL="0" marR="0" rtl="0" algn="r">
              <a:spcBef>
                <a:spcPts val="0"/>
              </a:spcBef>
              <a:buNone/>
              <a:defRPr b="0" i="0" sz="1500" u="none" cap="none" strike="noStrike">
                <a:solidFill>
                  <a:schemeClr val="accent1"/>
                </a:solidFill>
                <a:latin typeface="Century Gothic"/>
                <a:ea typeface="Century Gothic"/>
                <a:cs typeface="Century Gothic"/>
                <a:sym typeface="Century Gothic"/>
              </a:defRPr>
            </a:lvl8pPr>
            <a:lvl9pPr indent="0" lvl="8" marL="0" marR="0" rtl="0" algn="r">
              <a:spcBef>
                <a:spcPts val="0"/>
              </a:spcBef>
              <a:buNone/>
              <a:defRPr b="0" i="0" sz="15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3" name="Shape 1013"/>
        <p:cNvGrpSpPr/>
        <p:nvPr/>
      </p:nvGrpSpPr>
      <p:grpSpPr>
        <a:xfrm>
          <a:off x="0" y="0"/>
          <a:ext cx="0" cy="0"/>
          <a:chOff x="0" y="0"/>
          <a:chExt cx="0" cy="0"/>
        </a:xfrm>
      </p:grpSpPr>
      <p:sp>
        <p:nvSpPr>
          <p:cNvPr id="1014" name="Google Shape;1014;p1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15" name="Google Shape;1015;p17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16" name="Google Shape;1016;p1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17" name="Google Shape;1017;p1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18" name="Google Shape;1018;p1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757575"/>
                </a:solidFill>
                <a:latin typeface="Arial"/>
                <a:ea typeface="Arial"/>
                <a:cs typeface="Arial"/>
                <a:sym typeface="Arial"/>
              </a:defRPr>
            </a:lvl1pPr>
            <a:lvl2pPr indent="0" lvl="1" marL="0" marR="0" rtl="0" algn="r">
              <a:spcBef>
                <a:spcPts val="0"/>
              </a:spcBef>
              <a:buNone/>
              <a:defRPr b="0" i="0" sz="900" u="none" cap="none" strike="noStrike">
                <a:solidFill>
                  <a:srgbClr val="757575"/>
                </a:solidFill>
                <a:latin typeface="Arial"/>
                <a:ea typeface="Arial"/>
                <a:cs typeface="Arial"/>
                <a:sym typeface="Arial"/>
              </a:defRPr>
            </a:lvl2pPr>
            <a:lvl3pPr indent="0" lvl="2" marL="0" marR="0" rtl="0" algn="r">
              <a:spcBef>
                <a:spcPts val="0"/>
              </a:spcBef>
              <a:buNone/>
              <a:defRPr b="0" i="0" sz="900" u="none" cap="none" strike="noStrike">
                <a:solidFill>
                  <a:srgbClr val="757575"/>
                </a:solidFill>
                <a:latin typeface="Arial"/>
                <a:ea typeface="Arial"/>
                <a:cs typeface="Arial"/>
                <a:sym typeface="Arial"/>
              </a:defRPr>
            </a:lvl3pPr>
            <a:lvl4pPr indent="0" lvl="3" marL="0" marR="0" rtl="0" algn="r">
              <a:spcBef>
                <a:spcPts val="0"/>
              </a:spcBef>
              <a:buNone/>
              <a:defRPr b="0" i="0" sz="900" u="none" cap="none" strike="noStrike">
                <a:solidFill>
                  <a:srgbClr val="757575"/>
                </a:solidFill>
                <a:latin typeface="Arial"/>
                <a:ea typeface="Arial"/>
                <a:cs typeface="Arial"/>
                <a:sym typeface="Arial"/>
              </a:defRPr>
            </a:lvl4pPr>
            <a:lvl5pPr indent="0" lvl="4" marL="0" marR="0" rtl="0" algn="r">
              <a:spcBef>
                <a:spcPts val="0"/>
              </a:spcBef>
              <a:buNone/>
              <a:defRPr b="0" i="0" sz="900" u="none" cap="none" strike="noStrike">
                <a:solidFill>
                  <a:srgbClr val="757575"/>
                </a:solidFill>
                <a:latin typeface="Arial"/>
                <a:ea typeface="Arial"/>
                <a:cs typeface="Arial"/>
                <a:sym typeface="Arial"/>
              </a:defRPr>
            </a:lvl5pPr>
            <a:lvl6pPr indent="0" lvl="5" marL="0" marR="0" rtl="0" algn="r">
              <a:spcBef>
                <a:spcPts val="0"/>
              </a:spcBef>
              <a:buNone/>
              <a:defRPr b="0" i="0" sz="900" u="none" cap="none" strike="noStrike">
                <a:solidFill>
                  <a:srgbClr val="757575"/>
                </a:solidFill>
                <a:latin typeface="Arial"/>
                <a:ea typeface="Arial"/>
                <a:cs typeface="Arial"/>
                <a:sym typeface="Arial"/>
              </a:defRPr>
            </a:lvl6pPr>
            <a:lvl7pPr indent="0" lvl="6" marL="0" marR="0" rtl="0" algn="r">
              <a:spcBef>
                <a:spcPts val="0"/>
              </a:spcBef>
              <a:buNone/>
              <a:defRPr b="0" i="0" sz="900" u="none" cap="none" strike="noStrike">
                <a:solidFill>
                  <a:srgbClr val="757575"/>
                </a:solidFill>
                <a:latin typeface="Arial"/>
                <a:ea typeface="Arial"/>
                <a:cs typeface="Arial"/>
                <a:sym typeface="Arial"/>
              </a:defRPr>
            </a:lvl7pPr>
            <a:lvl8pPr indent="0" lvl="7" marL="0" marR="0" rtl="0" algn="r">
              <a:spcBef>
                <a:spcPts val="0"/>
              </a:spcBef>
              <a:buNone/>
              <a:defRPr b="0" i="0" sz="900" u="none" cap="none" strike="noStrike">
                <a:solidFill>
                  <a:srgbClr val="757575"/>
                </a:solidFill>
                <a:latin typeface="Arial"/>
                <a:ea typeface="Arial"/>
                <a:cs typeface="Arial"/>
                <a:sym typeface="Arial"/>
              </a:defRPr>
            </a:lvl8pPr>
            <a:lvl9pPr indent="0" lvl="8" marL="0" marR="0" rtl="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3" name="Shape 110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0" name="Shape 1190"/>
        <p:cNvGrpSpPr/>
        <p:nvPr/>
      </p:nvGrpSpPr>
      <p:grpSpPr>
        <a:xfrm>
          <a:off x="0" y="0"/>
          <a:ext cx="0" cy="0"/>
          <a:chOff x="0" y="0"/>
          <a:chExt cx="0" cy="0"/>
        </a:xfrm>
      </p:grpSpPr>
      <p:sp>
        <p:nvSpPr>
          <p:cNvPr id="1191" name="Google Shape;1191;p208"/>
          <p:cNvSpPr txBox="1"/>
          <p:nvPr>
            <p:ph type="title"/>
          </p:nvPr>
        </p:nvSpPr>
        <p:spPr>
          <a:xfrm>
            <a:off x="1390304" y="273844"/>
            <a:ext cx="7125047"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92" name="Google Shape;1192;p208"/>
          <p:cNvSpPr txBox="1"/>
          <p:nvPr>
            <p:ph idx="1" type="body"/>
          </p:nvPr>
        </p:nvSpPr>
        <p:spPr>
          <a:xfrm>
            <a:off x="628650" y="1369219"/>
            <a:ext cx="7886700" cy="3090285"/>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descr="Logo&#10;&#10;Description automatically generated with low confidence" id="1193" name="Google Shape;1193;p208"/>
          <p:cNvPicPr preferRelativeResize="0"/>
          <p:nvPr/>
        </p:nvPicPr>
        <p:blipFill rotWithShape="1">
          <a:blip r:embed="rId1">
            <a:alphaModFix/>
          </a:blip>
          <a:srcRect b="0" l="0" r="0" t="0"/>
          <a:stretch/>
        </p:blipFill>
        <p:spPr>
          <a:xfrm>
            <a:off x="162098" y="178598"/>
            <a:ext cx="1126188" cy="563315"/>
          </a:xfrm>
          <a:prstGeom prst="rect">
            <a:avLst/>
          </a:prstGeom>
          <a:noFill/>
          <a:ln>
            <a:noFill/>
          </a:ln>
        </p:spPr>
      </p:pic>
      <p:cxnSp>
        <p:nvCxnSpPr>
          <p:cNvPr id="1194" name="Google Shape;1194;p208"/>
          <p:cNvCxnSpPr/>
          <p:nvPr/>
        </p:nvCxnSpPr>
        <p:spPr>
          <a:xfrm>
            <a:off x="3904861" y="4837114"/>
            <a:ext cx="5239139" cy="0"/>
          </a:xfrm>
          <a:prstGeom prst="straightConnector1">
            <a:avLst/>
          </a:prstGeom>
          <a:noFill/>
          <a:ln cap="flat" cmpd="sng" w="152400">
            <a:solidFill>
              <a:srgbClr val="077AA7"/>
            </a:solidFill>
            <a:prstDash val="solid"/>
            <a:miter lim="800000"/>
            <a:headEnd len="sm" w="sm" type="none"/>
            <a:tailEnd len="sm" w="sm" type="none"/>
          </a:ln>
        </p:spPr>
      </p:cxnSp>
      <p:cxnSp>
        <p:nvCxnSpPr>
          <p:cNvPr id="1195" name="Google Shape;1195;p208"/>
          <p:cNvCxnSpPr/>
          <p:nvPr/>
        </p:nvCxnSpPr>
        <p:spPr>
          <a:xfrm>
            <a:off x="2974132" y="5041106"/>
            <a:ext cx="6169867" cy="0"/>
          </a:xfrm>
          <a:prstGeom prst="straightConnector1">
            <a:avLst/>
          </a:prstGeom>
          <a:noFill/>
          <a:ln cap="flat" cmpd="sng" w="152400">
            <a:solidFill>
              <a:srgbClr val="DB5127"/>
            </a:solidFill>
            <a:prstDash val="solid"/>
            <a:miter lim="800000"/>
            <a:headEnd len="sm" w="sm" type="none"/>
            <a:tailEnd len="sm" w="sm" type="none"/>
          </a:ln>
        </p:spPr>
      </p:cxnSp>
      <p:sp>
        <p:nvSpPr>
          <p:cNvPr id="1196" name="Google Shape;1196;p208"/>
          <p:cNvSpPr txBox="1"/>
          <p:nvPr/>
        </p:nvSpPr>
        <p:spPr>
          <a:xfrm>
            <a:off x="5634973" y="4519772"/>
            <a:ext cx="3504724" cy="370025"/>
          </a:xfrm>
          <a:prstGeom prst="rect">
            <a:avLst/>
          </a:prstGeom>
          <a:noFill/>
          <a:ln>
            <a:noFill/>
          </a:ln>
        </p:spPr>
        <p:txBody>
          <a:bodyPr anchorCtr="0" anchor="t" bIns="34275" lIns="68575" spcFirstLastPara="1" rIns="68575" wrap="square" tIns="34275">
            <a:normAutofit/>
          </a:bodyPr>
          <a:lstStyle/>
          <a:p>
            <a:pPr indent="0" lvl="0" marL="0" marR="0" rtl="0" algn="r">
              <a:lnSpc>
                <a:spcPct val="90000"/>
              </a:lnSpc>
              <a:spcBef>
                <a:spcPts val="0"/>
              </a:spcBef>
              <a:spcAft>
                <a:spcPts val="0"/>
              </a:spcAft>
              <a:buClr>
                <a:schemeClr val="dk1"/>
              </a:buClr>
              <a:buSzPts val="1400"/>
              <a:buFont typeface="Arial"/>
              <a:buNone/>
            </a:pPr>
            <a:r>
              <a:rPr b="1" i="0" lang="en" sz="1400" u="none" cap="none" strike="noStrike">
                <a:solidFill>
                  <a:schemeClr val="dk1"/>
                </a:solidFill>
                <a:latin typeface="Avenir"/>
                <a:ea typeface="Avenir"/>
                <a:cs typeface="Avenir"/>
                <a:sym typeface="Avenir"/>
              </a:rPr>
              <a:t>Educate. Convene. Influence.</a:t>
            </a:r>
            <a:endParaRPr sz="1100"/>
          </a:p>
        </p:txBody>
      </p:sp>
      <p:cxnSp>
        <p:nvCxnSpPr>
          <p:cNvPr id="1197" name="Google Shape;1197;p208"/>
          <p:cNvCxnSpPr/>
          <p:nvPr/>
        </p:nvCxnSpPr>
        <p:spPr>
          <a:xfrm>
            <a:off x="2974133" y="4987068"/>
            <a:ext cx="6171946" cy="0"/>
          </a:xfrm>
          <a:prstGeom prst="straightConnector1">
            <a:avLst/>
          </a:prstGeom>
          <a:noFill/>
          <a:ln cap="flat" cmpd="sng" w="104775">
            <a:solidFill>
              <a:srgbClr val="F47920"/>
            </a:solidFill>
            <a:prstDash val="solid"/>
            <a:miter lim="800000"/>
            <a:headEnd len="sm" w="sm" type="none"/>
            <a:tailEnd len="sm" w="sm" type="none"/>
          </a:ln>
        </p:spPr>
      </p:cxnSp>
      <p:cxnSp>
        <p:nvCxnSpPr>
          <p:cNvPr id="1198" name="Google Shape;1198;p208"/>
          <p:cNvCxnSpPr/>
          <p:nvPr/>
        </p:nvCxnSpPr>
        <p:spPr>
          <a:xfrm>
            <a:off x="3904861" y="4776845"/>
            <a:ext cx="5234835" cy="0"/>
          </a:xfrm>
          <a:prstGeom prst="straightConnector1">
            <a:avLst/>
          </a:prstGeom>
          <a:noFill/>
          <a:ln cap="flat" cmpd="sng" w="104775">
            <a:solidFill>
              <a:srgbClr val="00AEEF"/>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79.jp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0.xml"/><Relationship Id="rId3" Type="http://schemas.openxmlformats.org/officeDocument/2006/relationships/image" Target="../media/image72.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74.png"/><Relationship Id="rId7"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xml"/><Relationship Id="rId3"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image" Target="../media/image110.jpg"/><Relationship Id="rId5" Type="http://schemas.openxmlformats.org/officeDocument/2006/relationships/image" Target="../media/image76.jpg"/><Relationship Id="rId6" Type="http://schemas.openxmlformats.org/officeDocument/2006/relationships/image" Target="../media/image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4.xml"/><Relationship Id="rId3"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5.xml"/><Relationship Id="rId3" Type="http://schemas.openxmlformats.org/officeDocument/2006/relationships/image" Target="../media/image117.png"/><Relationship Id="rId4" Type="http://schemas.openxmlformats.org/officeDocument/2006/relationships/image" Target="../media/image8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16.xml"/><Relationship Id="rId3"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9.xml"/><Relationship Id="rId3" Type="http://schemas.openxmlformats.org/officeDocument/2006/relationships/image" Target="../media/image72.pn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69.png"/><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22.xml"/><Relationship Id="rId3" Type="http://schemas.openxmlformats.org/officeDocument/2006/relationships/hyperlink" Target="https://www.census.gov/content/dam/Census/library/publications/2020/demo/p60-270.pdf" TargetMode="Externa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23.xml"/><Relationship Id="rId3" Type="http://schemas.openxmlformats.org/officeDocument/2006/relationships/image" Target="../media/image9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24.xml"/><Relationship Id="rId3" Type="http://schemas.openxmlformats.org/officeDocument/2006/relationships/hyperlink" Target="https://bdtrust.org/new-report-matching-data-across-programs-can-increase-wic-enrollmen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25.xml"/><Relationship Id="rId3" Type="http://schemas.openxmlformats.org/officeDocument/2006/relationships/hyperlink" Target="https://faculty.wcas.northwestern.edu/noto/research/FN_maintext_May_18_2018.pdf" TargetMode="External"/><Relationship Id="rId4" Type="http://schemas.openxmlformats.org/officeDocument/2006/relationships/hyperlink" Target="https://www.cbpp.org/sites/default/files/atoms/files/1-5-21fa.pdf" TargetMode="External"/><Relationship Id="rId5" Type="http://schemas.openxmlformats.org/officeDocument/2006/relationships/hyperlink" Target="https://beeckcenter.georgetown.edu/wp-content/uploads/2021/10/Text-Message-Outreach-to-Reduce-SNAP-Churn_Final-2.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6.xml"/><Relationship Id="rId3" Type="http://schemas.openxmlformats.org/officeDocument/2006/relationships/image" Target="../media/image8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7.xml"/><Relationship Id="rId3" Type="http://schemas.openxmlformats.org/officeDocument/2006/relationships/image" Target="../media/image9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8.xml"/><Relationship Id="rId3"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9.xml"/><Relationship Id="rId3" Type="http://schemas.openxmlformats.org/officeDocument/2006/relationships/hyperlink" Target="https://bdtrust.org/bridging-gaps-in-benefits-access-how-data-coordination-can-bolster-enrollment-across-programs/" TargetMode="Externa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7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1.xml"/><Relationship Id="rId3" Type="http://schemas.openxmlformats.org/officeDocument/2006/relationships/image" Target="../media/image9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2.xml"/><Relationship Id="rId3" Type="http://schemas.openxmlformats.org/officeDocument/2006/relationships/image" Target="../media/image9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3.xml"/><Relationship Id="rId3" Type="http://schemas.openxmlformats.org/officeDocument/2006/relationships/image" Target="../media/image9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4.xml"/><Relationship Id="rId3" Type="http://schemas.openxmlformats.org/officeDocument/2006/relationships/image" Target="../media/image114.png"/><Relationship Id="rId4" Type="http://schemas.openxmlformats.org/officeDocument/2006/relationships/hyperlink" Target="https://bdtrust.org/bridging-gaps-in-benefits-access-how-data-coordination-can-bolster-enrollment-across-program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5.xml"/><Relationship Id="rId3" Type="http://schemas.openxmlformats.org/officeDocument/2006/relationships/hyperlink" Target="https://bdtrust.org/medicaid-and-snap-data-coordination-case-studies_colorado_march-2023.pdf" TargetMode="External"/><Relationship Id="rId4" Type="http://schemas.openxmlformats.org/officeDocument/2006/relationships/hyperlink" Target="https://bdtrust.org/medicaid-and-snap-data-coordination-case-studies_south-dakota_march-2023.pdf" TargetMode="External"/><Relationship Id="rId5" Type="http://schemas.openxmlformats.org/officeDocument/2006/relationships/hyperlink" Target="https://bdtrust.org/medicaid-and-snap-data-coordination-case-studies_north-carolina_march-2023.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36.xml"/><Relationship Id="rId3" Type="http://schemas.openxmlformats.org/officeDocument/2006/relationships/hyperlink" Target="https://bdtrust.org/bolstering-benefits-access-introducing-benefits-data-trust%E2%80%99s-new-data-sharing-playbook/" TargetMode="External"/><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image" Target="../media/image6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0.xml"/><Relationship Id="rId3" Type="http://schemas.openxmlformats.org/officeDocument/2006/relationships/image" Target="../media/image11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1.xml"/><Relationship Id="rId3" Type="http://schemas.openxmlformats.org/officeDocument/2006/relationships/image" Target="../media/image11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3.xml"/><Relationship Id="rId3" Type="http://schemas.openxmlformats.org/officeDocument/2006/relationships/image" Target="../media/image94.png"/><Relationship Id="rId4" Type="http://schemas.openxmlformats.org/officeDocument/2006/relationships/image" Target="../media/image64.png"/><Relationship Id="rId5" Type="http://schemas.openxmlformats.org/officeDocument/2006/relationships/image" Target="../media/image102.png"/><Relationship Id="rId6" Type="http://schemas.openxmlformats.org/officeDocument/2006/relationships/image" Target="../media/image9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4.xml"/><Relationship Id="rId3" Type="http://schemas.openxmlformats.org/officeDocument/2006/relationships/image" Target="../media/image1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5.xml"/><Relationship Id="rId3" Type="http://schemas.openxmlformats.org/officeDocument/2006/relationships/hyperlink" Target="mailto:aimmel@strength.org" TargetMode="External"/><Relationship Id="rId4" Type="http://schemas.openxmlformats.org/officeDocument/2006/relationships/hyperlink" Target="mailto:lcornwell@strength.org" TargetMode="External"/><Relationship Id="rId5" Type="http://schemas.openxmlformats.org/officeDocument/2006/relationships/hyperlink" Target="mailto:MFSN@strength.org" TargetMode="External"/><Relationship Id="rId6" Type="http://schemas.openxmlformats.org/officeDocument/2006/relationships/hyperlink" Target="https://medicaidfoodsecuritynetwork.org/" TargetMode="External"/><Relationship Id="rId7" Type="http://schemas.openxmlformats.org/officeDocument/2006/relationships/image" Target="../media/image103.png"/><Relationship Id="rId8" Type="http://schemas.openxmlformats.org/officeDocument/2006/relationships/image" Target="../media/image10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58.png"/><Relationship Id="rId5"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9.xml"/><Relationship Id="rId3" Type="http://schemas.openxmlformats.org/officeDocument/2006/relationships/image" Target="../media/image105.png"/><Relationship Id="rId4" Type="http://schemas.openxmlformats.org/officeDocument/2006/relationships/image" Target="../media/image109.png"/><Relationship Id="rId5" Type="http://schemas.openxmlformats.org/officeDocument/2006/relationships/image" Target="../media/image106.png"/><Relationship Id="rId6" Type="http://schemas.openxmlformats.org/officeDocument/2006/relationships/image" Target="../media/image10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0.xml"/><Relationship Id="rId3" Type="http://schemas.openxmlformats.org/officeDocument/2006/relationships/comments" Target="../comments/comment1.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xml"/><Relationship Id="rId3" Type="http://schemas.openxmlformats.org/officeDocument/2006/relationships/image" Target="../media/image82.png"/><Relationship Id="rId4" Type="http://schemas.openxmlformats.org/officeDocument/2006/relationships/image" Target="../media/image77.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8.xml"/><Relationship Id="rId3" Type="http://schemas.openxmlformats.org/officeDocument/2006/relationships/image" Target="../media/image92.png"/><Relationship Id="rId4" Type="http://schemas.openxmlformats.org/officeDocument/2006/relationships/hyperlink" Target="http://www.youtube.com/watch?v=XVpa23pFyLE" TargetMode="External"/><Relationship Id="rId5" Type="http://schemas.openxmlformats.org/officeDocument/2006/relationships/image" Target="../media/image7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9.xml"/><Relationship Id="rId3" Type="http://schemas.openxmlformats.org/officeDocument/2006/relationships/image" Target="../media/image115.pn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pic>
        <p:nvPicPr>
          <p:cNvPr id="1235" name="Google Shape;1235;p219"/>
          <p:cNvPicPr preferRelativeResize="0"/>
          <p:nvPr/>
        </p:nvPicPr>
        <p:blipFill rotWithShape="1">
          <a:blip r:embed="rId3">
            <a:alphaModFix/>
          </a:blip>
          <a:srcRect b="14015" l="0" r="0" t="0"/>
          <a:stretch/>
        </p:blipFill>
        <p:spPr>
          <a:xfrm>
            <a:off x="0" y="-280950"/>
            <a:ext cx="9458099" cy="5424451"/>
          </a:xfrm>
          <a:prstGeom prst="rect">
            <a:avLst/>
          </a:prstGeom>
          <a:noFill/>
          <a:ln>
            <a:noFill/>
          </a:ln>
        </p:spPr>
      </p:pic>
      <p:sp>
        <p:nvSpPr>
          <p:cNvPr id="1236" name="Google Shape;1236;p219"/>
          <p:cNvSpPr/>
          <p:nvPr/>
        </p:nvSpPr>
        <p:spPr>
          <a:xfrm>
            <a:off x="0" y="-250500"/>
            <a:ext cx="9458100" cy="5394000"/>
          </a:xfrm>
          <a:prstGeom prst="rect">
            <a:avLst/>
          </a:prstGeom>
          <a:solidFill>
            <a:srgbClr val="205B99">
              <a:alpha val="67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7" name="Google Shape;1237;p219"/>
          <p:cNvSpPr txBox="1"/>
          <p:nvPr>
            <p:ph idx="4294967295" type="body"/>
          </p:nvPr>
        </p:nvSpPr>
        <p:spPr>
          <a:xfrm>
            <a:off x="120175" y="4039150"/>
            <a:ext cx="8446500" cy="4005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80000"/>
              </a:lnSpc>
              <a:spcBef>
                <a:spcPts val="0"/>
              </a:spcBef>
              <a:spcAft>
                <a:spcPts val="0"/>
              </a:spcAft>
              <a:buSzPts val="2400"/>
              <a:buNone/>
            </a:pPr>
            <a:r>
              <a:rPr lang="en" sz="2121">
                <a:solidFill>
                  <a:schemeClr val="lt1"/>
                </a:solidFill>
                <a:latin typeface="Montserrat"/>
                <a:ea typeface="Montserrat"/>
                <a:cs typeface="Montserrat"/>
                <a:sym typeface="Montserrat"/>
              </a:rPr>
              <a:t>May 1</a:t>
            </a:r>
            <a:r>
              <a:rPr lang="en" sz="2121">
                <a:solidFill>
                  <a:schemeClr val="lt1"/>
                </a:solidFill>
                <a:latin typeface="Montserrat"/>
                <a:ea typeface="Montserrat"/>
                <a:cs typeface="Montserrat"/>
                <a:sym typeface="Montserrat"/>
              </a:rPr>
              <a:t>, 2024</a:t>
            </a:r>
            <a:endParaRPr sz="2121">
              <a:solidFill>
                <a:schemeClr val="lt1"/>
              </a:solidFill>
              <a:latin typeface="Montserrat"/>
              <a:ea typeface="Montserrat"/>
              <a:cs typeface="Montserrat"/>
              <a:sym typeface="Montserrat"/>
            </a:endParaRPr>
          </a:p>
          <a:p>
            <a:pPr indent="0" lvl="0" marL="0" rtl="0" algn="l">
              <a:lnSpc>
                <a:spcPct val="80000"/>
              </a:lnSpc>
              <a:spcBef>
                <a:spcPts val="0"/>
              </a:spcBef>
              <a:spcAft>
                <a:spcPts val="0"/>
              </a:spcAft>
              <a:buSzPts val="2400"/>
              <a:buNone/>
            </a:pPr>
            <a:r>
              <a:t/>
            </a:r>
            <a:endParaRPr sz="921">
              <a:solidFill>
                <a:schemeClr val="lt1"/>
              </a:solidFill>
              <a:latin typeface="Montserrat"/>
              <a:ea typeface="Montserrat"/>
              <a:cs typeface="Montserrat"/>
              <a:sym typeface="Montserrat"/>
            </a:endParaRPr>
          </a:p>
        </p:txBody>
      </p:sp>
      <p:sp>
        <p:nvSpPr>
          <p:cNvPr id="1238" name="Google Shape;1238;p219"/>
          <p:cNvSpPr txBox="1"/>
          <p:nvPr>
            <p:ph type="title"/>
          </p:nvPr>
        </p:nvSpPr>
        <p:spPr>
          <a:xfrm>
            <a:off x="120125" y="2700052"/>
            <a:ext cx="8434500" cy="1275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240"/>
              <a:buFont typeface="Montserrat Light"/>
              <a:buNone/>
            </a:pPr>
            <a:r>
              <a:rPr lang="en" sz="2940">
                <a:solidFill>
                  <a:schemeClr val="lt1"/>
                </a:solidFill>
                <a:latin typeface="Montserrat"/>
                <a:ea typeface="Montserrat"/>
                <a:cs typeface="Montserrat"/>
                <a:sym typeface="Montserrat"/>
              </a:rPr>
              <a:t>Medicaid Food Security Network</a:t>
            </a:r>
            <a:endParaRPr sz="294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lt1"/>
              </a:buClr>
              <a:buSzPts val="3240"/>
              <a:buFont typeface="Montserrat Light"/>
              <a:buNone/>
            </a:pPr>
            <a:r>
              <a:rPr lang="en" sz="2940">
                <a:solidFill>
                  <a:schemeClr val="lt1"/>
                </a:solidFill>
                <a:latin typeface="Montserrat"/>
                <a:ea typeface="Montserrat"/>
                <a:cs typeface="Montserrat"/>
                <a:sym typeface="Montserrat"/>
              </a:rPr>
              <a:t>Quarterly</a:t>
            </a:r>
            <a:r>
              <a:rPr b="0" lang="en" sz="2940">
                <a:solidFill>
                  <a:schemeClr val="lt1"/>
                </a:solidFill>
                <a:latin typeface="Montserrat"/>
                <a:ea typeface="Montserrat"/>
                <a:cs typeface="Montserrat"/>
                <a:sym typeface="Montserrat"/>
              </a:rPr>
              <a:t> Meeting</a:t>
            </a:r>
            <a:endParaRPr b="0" sz="2940">
              <a:solidFill>
                <a:schemeClr val="lt1"/>
              </a:solidFill>
              <a:latin typeface="Montserrat"/>
              <a:ea typeface="Montserrat"/>
              <a:cs typeface="Montserrat"/>
              <a:sym typeface="Montserrat"/>
            </a:endParaRPr>
          </a:p>
        </p:txBody>
      </p:sp>
      <p:pic>
        <p:nvPicPr>
          <p:cNvPr id="1239" name="Google Shape;1239;p219"/>
          <p:cNvPicPr preferRelativeResize="0"/>
          <p:nvPr/>
        </p:nvPicPr>
        <p:blipFill>
          <a:blip r:embed="rId4">
            <a:alphaModFix/>
          </a:blip>
          <a:stretch>
            <a:fillRect/>
          </a:stretch>
        </p:blipFill>
        <p:spPr>
          <a:xfrm>
            <a:off x="1573838" y="4517351"/>
            <a:ext cx="1089575" cy="484049"/>
          </a:xfrm>
          <a:prstGeom prst="rect">
            <a:avLst/>
          </a:prstGeom>
          <a:noFill/>
          <a:ln>
            <a:noFill/>
          </a:ln>
        </p:spPr>
      </p:pic>
      <p:pic>
        <p:nvPicPr>
          <p:cNvPr id="1240" name="Google Shape;1240;p219"/>
          <p:cNvPicPr preferRelativeResize="0"/>
          <p:nvPr/>
        </p:nvPicPr>
        <p:blipFill>
          <a:blip r:embed="rId5">
            <a:alphaModFix/>
          </a:blip>
          <a:stretch>
            <a:fillRect/>
          </a:stretch>
        </p:blipFill>
        <p:spPr>
          <a:xfrm>
            <a:off x="2945075" y="4565438"/>
            <a:ext cx="1089574" cy="472461"/>
          </a:xfrm>
          <a:prstGeom prst="rect">
            <a:avLst/>
          </a:prstGeom>
          <a:noFill/>
          <a:ln>
            <a:noFill/>
          </a:ln>
        </p:spPr>
      </p:pic>
      <p:pic>
        <p:nvPicPr>
          <p:cNvPr id="1241" name="Google Shape;1241;p219"/>
          <p:cNvPicPr preferRelativeResize="0"/>
          <p:nvPr/>
        </p:nvPicPr>
        <p:blipFill rotWithShape="1">
          <a:blip r:embed="rId6">
            <a:alphaModFix/>
          </a:blip>
          <a:srcRect b="0" l="0" r="0" t="0"/>
          <a:stretch/>
        </p:blipFill>
        <p:spPr>
          <a:xfrm>
            <a:off x="132481" y="4551638"/>
            <a:ext cx="1196257" cy="400620"/>
          </a:xfrm>
          <a:prstGeom prst="rect">
            <a:avLst/>
          </a:prstGeom>
          <a:noFill/>
          <a:ln>
            <a:noFill/>
          </a:ln>
        </p:spPr>
      </p:pic>
      <p:cxnSp>
        <p:nvCxnSpPr>
          <p:cNvPr id="1242" name="Google Shape;1242;p219"/>
          <p:cNvCxnSpPr/>
          <p:nvPr/>
        </p:nvCxnSpPr>
        <p:spPr>
          <a:xfrm>
            <a:off x="205765" y="3901644"/>
            <a:ext cx="5039400" cy="0"/>
          </a:xfrm>
          <a:prstGeom prst="straightConnector1">
            <a:avLst/>
          </a:prstGeom>
          <a:noFill/>
          <a:ln cap="flat" cmpd="sng" w="57150">
            <a:solidFill>
              <a:srgbClr val="ED7D32"/>
            </a:solidFill>
            <a:prstDash val="solid"/>
            <a:miter lim="800000"/>
            <a:headEnd len="sm" w="sm" type="none"/>
            <a:tailEnd len="sm" w="sm" type="none"/>
          </a:ln>
        </p:spPr>
      </p:cxnSp>
      <p:sp>
        <p:nvSpPr>
          <p:cNvPr id="1243" name="Google Shape;1243;p219"/>
          <p:cNvSpPr/>
          <p:nvPr/>
        </p:nvSpPr>
        <p:spPr>
          <a:xfrm>
            <a:off x="1452400" y="4564663"/>
            <a:ext cx="9300" cy="47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44" name="Google Shape;1244;p219"/>
          <p:cNvSpPr/>
          <p:nvPr/>
        </p:nvSpPr>
        <p:spPr>
          <a:xfrm>
            <a:off x="2775550" y="4564663"/>
            <a:ext cx="9300" cy="47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228"/>
          <p:cNvSpPr txBox="1"/>
          <p:nvPr>
            <p:ph type="title"/>
          </p:nvPr>
        </p:nvSpPr>
        <p:spPr>
          <a:xfrm>
            <a:off x="342901" y="200025"/>
            <a:ext cx="8445300" cy="571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Promising</a:t>
            </a:r>
            <a:r>
              <a:rPr lang="en"/>
              <a:t> Medicaid-Based Strategies</a:t>
            </a:r>
            <a:endParaRPr/>
          </a:p>
        </p:txBody>
      </p:sp>
      <p:sp>
        <p:nvSpPr>
          <p:cNvPr id="1342" name="Google Shape;1342;p228"/>
          <p:cNvSpPr/>
          <p:nvPr/>
        </p:nvSpPr>
        <p:spPr>
          <a:xfrm>
            <a:off x="608178" y="2579555"/>
            <a:ext cx="1091700" cy="1194300"/>
          </a:xfrm>
          <a:prstGeom prst="round2DiagRect">
            <a:avLst>
              <a:gd fmla="val 29727" name="adj1"/>
              <a:gd fmla="val 0" name="adj2"/>
            </a:avLst>
          </a:prstGeom>
          <a:solidFill>
            <a:srgbClr val="ED7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3" name="Google Shape;1343;p228"/>
          <p:cNvGrpSpPr/>
          <p:nvPr/>
        </p:nvGrpSpPr>
        <p:grpSpPr>
          <a:xfrm>
            <a:off x="342905" y="4047843"/>
            <a:ext cx="8456393" cy="593400"/>
            <a:chOff x="855" y="2011218"/>
            <a:chExt cx="8456393" cy="593400"/>
          </a:xfrm>
        </p:grpSpPr>
        <p:sp>
          <p:nvSpPr>
            <p:cNvPr id="1344" name="Google Shape;1344;p228"/>
            <p:cNvSpPr/>
            <p:nvPr/>
          </p:nvSpPr>
          <p:spPr>
            <a:xfrm>
              <a:off x="857"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45" name="Google Shape;1345;p228"/>
            <p:cNvSpPr txBox="1"/>
            <p:nvPr/>
          </p:nvSpPr>
          <p:spPr>
            <a:xfrm>
              <a:off x="1849732"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rgbClr val="000000"/>
                  </a:solidFill>
                  <a:latin typeface="Montserrat"/>
                  <a:ea typeface="Montserrat"/>
                  <a:cs typeface="Montserrat"/>
                  <a:sym typeface="Montserrat"/>
                </a:rPr>
                <a:t>SNAP &amp; WIC ENROLLMENT INFRASTRUCTURE</a:t>
              </a:r>
              <a:endParaRPr i="0" sz="1200" u="none" cap="none" strike="noStrike">
                <a:solidFill>
                  <a:srgbClr val="000000"/>
                </a:solidFill>
                <a:latin typeface="Montserrat"/>
                <a:ea typeface="Montserrat"/>
                <a:cs typeface="Montserrat"/>
                <a:sym typeface="Montserrat"/>
              </a:endParaRPr>
            </a:p>
          </p:txBody>
        </p:sp>
        <p:sp>
          <p:nvSpPr>
            <p:cNvPr id="1346" name="Google Shape;1346;p228"/>
            <p:cNvSpPr txBox="1"/>
            <p:nvPr/>
          </p:nvSpPr>
          <p:spPr>
            <a:xfrm>
              <a:off x="855"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rgbClr val="000000"/>
                  </a:solidFill>
                  <a:latin typeface="Montserrat"/>
                  <a:ea typeface="Montserrat"/>
                  <a:cs typeface="Montserrat"/>
                  <a:sym typeface="Montserrat"/>
                </a:rPr>
                <a:t>FOOD INSECURITY SCREENING &amp; REFERRAL</a:t>
              </a:r>
              <a:endParaRPr i="0" sz="1200" u="none" cap="none" strike="noStrike">
                <a:solidFill>
                  <a:srgbClr val="000000"/>
                </a:solidFill>
                <a:latin typeface="Montserrat"/>
                <a:ea typeface="Montserrat"/>
                <a:cs typeface="Montserrat"/>
                <a:sym typeface="Montserrat"/>
              </a:endParaRPr>
            </a:p>
          </p:txBody>
        </p:sp>
        <p:sp>
          <p:nvSpPr>
            <p:cNvPr id="1347" name="Google Shape;1347;p228"/>
            <p:cNvSpPr/>
            <p:nvPr/>
          </p:nvSpPr>
          <p:spPr>
            <a:xfrm>
              <a:off x="3487303"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48" name="Google Shape;1348;p228"/>
            <p:cNvSpPr txBox="1"/>
            <p:nvPr/>
          </p:nvSpPr>
          <p:spPr>
            <a:xfrm>
              <a:off x="3487303"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rgbClr val="000000"/>
                  </a:solidFill>
                  <a:latin typeface="Montserrat"/>
                  <a:ea typeface="Montserrat"/>
                  <a:cs typeface="Montserrat"/>
                  <a:sym typeface="Montserrat"/>
                </a:rPr>
                <a:t>ASSISTANCE &amp; NAVIGATION</a:t>
              </a:r>
              <a:endParaRPr i="0" sz="1200" u="none" cap="none" strike="noStrike">
                <a:solidFill>
                  <a:srgbClr val="000000"/>
                </a:solidFill>
                <a:latin typeface="Montserrat"/>
                <a:ea typeface="Montserrat"/>
                <a:cs typeface="Montserrat"/>
                <a:sym typeface="Montserrat"/>
              </a:endParaRPr>
            </a:p>
          </p:txBody>
        </p:sp>
        <p:sp>
          <p:nvSpPr>
            <p:cNvPr id="1349" name="Google Shape;1349;p228"/>
            <p:cNvSpPr/>
            <p:nvPr/>
          </p:nvSpPr>
          <p:spPr>
            <a:xfrm>
              <a:off x="5230525"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50" name="Google Shape;1350;p228"/>
            <p:cNvSpPr txBox="1"/>
            <p:nvPr/>
          </p:nvSpPr>
          <p:spPr>
            <a:xfrm>
              <a:off x="5230525"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rgbClr val="000000"/>
                  </a:solidFill>
                  <a:latin typeface="Montserrat"/>
                  <a:ea typeface="Montserrat"/>
                  <a:cs typeface="Montserrat"/>
                  <a:sym typeface="Montserrat"/>
                </a:rPr>
                <a:t>DATA, EVALUATION, &amp; CONTINUOUS IMPROVEMENT</a:t>
              </a:r>
              <a:endParaRPr i="0" sz="1200" u="none" cap="none" strike="noStrike">
                <a:solidFill>
                  <a:srgbClr val="000000"/>
                </a:solidFill>
                <a:latin typeface="Montserrat"/>
                <a:ea typeface="Montserrat"/>
                <a:cs typeface="Montserrat"/>
                <a:sym typeface="Montserrat"/>
              </a:endParaRPr>
            </a:p>
          </p:txBody>
        </p:sp>
        <p:sp>
          <p:nvSpPr>
            <p:cNvPr id="1351" name="Google Shape;1351;p228"/>
            <p:cNvSpPr/>
            <p:nvPr/>
          </p:nvSpPr>
          <p:spPr>
            <a:xfrm>
              <a:off x="6973748"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352" name="Google Shape;1352;p228"/>
            <p:cNvSpPr txBox="1"/>
            <p:nvPr/>
          </p:nvSpPr>
          <p:spPr>
            <a:xfrm>
              <a:off x="6973748"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rgbClr val="000000"/>
                  </a:solidFill>
                  <a:latin typeface="Montserrat"/>
                  <a:ea typeface="Montserrat"/>
                  <a:cs typeface="Montserrat"/>
                  <a:sym typeface="Montserrat"/>
                </a:rPr>
                <a:t>INVESTMENTS &amp; BENEFITS</a:t>
              </a:r>
              <a:endParaRPr i="0" sz="1200" u="none" cap="none" strike="noStrike">
                <a:solidFill>
                  <a:srgbClr val="000000"/>
                </a:solidFill>
                <a:latin typeface="Montserrat"/>
                <a:ea typeface="Montserrat"/>
                <a:cs typeface="Montserrat"/>
                <a:sym typeface="Montserrat"/>
              </a:endParaRPr>
            </a:p>
          </p:txBody>
        </p:sp>
      </p:grpSp>
      <p:sp>
        <p:nvSpPr>
          <p:cNvPr id="1353" name="Google Shape;1353;p228"/>
          <p:cNvSpPr/>
          <p:nvPr/>
        </p:nvSpPr>
        <p:spPr>
          <a:xfrm>
            <a:off x="2383248" y="2579555"/>
            <a:ext cx="1091700" cy="1194300"/>
          </a:xfrm>
          <a:prstGeom prst="round2DiagRect">
            <a:avLst>
              <a:gd fmla="val 2972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28"/>
          <p:cNvSpPr/>
          <p:nvPr/>
        </p:nvSpPr>
        <p:spPr>
          <a:xfrm>
            <a:off x="4029793" y="2579555"/>
            <a:ext cx="1091700" cy="1194300"/>
          </a:xfrm>
          <a:prstGeom prst="round2DiagRect">
            <a:avLst>
              <a:gd fmla="val 29727" name="adj1"/>
              <a:gd fmla="val 0" name="adj2"/>
            </a:avLst>
          </a:prstGeom>
          <a:solidFill>
            <a:srgbClr val="599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28"/>
          <p:cNvSpPr/>
          <p:nvPr/>
        </p:nvSpPr>
        <p:spPr>
          <a:xfrm>
            <a:off x="7510912" y="2579555"/>
            <a:ext cx="1091700" cy="1194300"/>
          </a:xfrm>
          <a:prstGeom prst="round2DiagRect">
            <a:avLst>
              <a:gd fmla="val 29727"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28"/>
          <p:cNvSpPr/>
          <p:nvPr/>
        </p:nvSpPr>
        <p:spPr>
          <a:xfrm>
            <a:off x="840813" y="2833942"/>
            <a:ext cx="626400" cy="6855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28"/>
          <p:cNvSpPr/>
          <p:nvPr/>
        </p:nvSpPr>
        <p:spPr>
          <a:xfrm>
            <a:off x="5770348" y="2579555"/>
            <a:ext cx="1091700" cy="1194300"/>
          </a:xfrm>
          <a:prstGeom prst="round2DiagRect">
            <a:avLst>
              <a:gd fmla="val 29727" name="adj1"/>
              <a:gd fmla="val 0" name="adj2"/>
            </a:avLst>
          </a:prstGeom>
          <a:solidFill>
            <a:srgbClr val="7F7F7F"/>
          </a:solidFill>
          <a:ln cap="flat" cmpd="sng" w="9525">
            <a:solidFill>
              <a:srgbClr val="7F7F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28"/>
          <p:cNvSpPr/>
          <p:nvPr/>
        </p:nvSpPr>
        <p:spPr>
          <a:xfrm>
            <a:off x="4257895" y="2833942"/>
            <a:ext cx="626400" cy="6855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28"/>
          <p:cNvSpPr/>
          <p:nvPr/>
        </p:nvSpPr>
        <p:spPr>
          <a:xfrm>
            <a:off x="6003004" y="2833942"/>
            <a:ext cx="626400" cy="6855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28"/>
          <p:cNvSpPr/>
          <p:nvPr/>
        </p:nvSpPr>
        <p:spPr>
          <a:xfrm>
            <a:off x="7748098" y="2833942"/>
            <a:ext cx="626400" cy="6855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1" name="Google Shape;1361;p228"/>
          <p:cNvPicPr preferRelativeResize="0"/>
          <p:nvPr/>
        </p:nvPicPr>
        <p:blipFill>
          <a:blip r:embed="rId7">
            <a:alphaModFix/>
          </a:blip>
          <a:stretch>
            <a:fillRect/>
          </a:stretch>
        </p:blipFill>
        <p:spPr>
          <a:xfrm>
            <a:off x="2557361" y="2777525"/>
            <a:ext cx="843050" cy="798350"/>
          </a:xfrm>
          <a:prstGeom prst="rect">
            <a:avLst/>
          </a:prstGeom>
          <a:noFill/>
          <a:ln>
            <a:noFill/>
          </a:ln>
        </p:spPr>
      </p:pic>
      <p:sp>
        <p:nvSpPr>
          <p:cNvPr id="1362" name="Google Shape;1362;p228"/>
          <p:cNvSpPr txBox="1"/>
          <p:nvPr/>
        </p:nvSpPr>
        <p:spPr>
          <a:xfrm>
            <a:off x="342900" y="800000"/>
            <a:ext cx="8456400" cy="13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The </a:t>
            </a:r>
            <a:r>
              <a:rPr i="1" lang="en" sz="1200">
                <a:solidFill>
                  <a:schemeClr val="dk1"/>
                </a:solidFill>
                <a:latin typeface="Montserrat"/>
                <a:ea typeface="Montserrat"/>
                <a:cs typeface="Montserrat"/>
                <a:sym typeface="Montserrat"/>
              </a:rPr>
              <a:t>Promising Medicaid-Based Strategies to Address the Food Needs of Children and Families</a:t>
            </a:r>
            <a:r>
              <a:rPr lang="en" sz="1200">
                <a:solidFill>
                  <a:schemeClr val="dk1"/>
                </a:solidFill>
                <a:latin typeface="Montserrat"/>
                <a:ea typeface="Montserrat"/>
                <a:cs typeface="Montserrat"/>
                <a:sym typeface="Montserrat"/>
              </a:rPr>
              <a:t> resource </a:t>
            </a:r>
            <a:r>
              <a:rPr b="1" lang="en" sz="1200">
                <a:solidFill>
                  <a:schemeClr val="dk1"/>
                </a:solidFill>
                <a:latin typeface="Montserrat"/>
                <a:ea typeface="Montserrat"/>
                <a:cs typeface="Montserrat"/>
                <a:sym typeface="Montserrat"/>
              </a:rPr>
              <a:t>provides an overview of promising strategies that food security advocates can use to collaborate with Medicaid agencies </a:t>
            </a:r>
            <a:r>
              <a:rPr lang="en" sz="1200">
                <a:solidFill>
                  <a:schemeClr val="dk1"/>
                </a:solidFill>
                <a:latin typeface="Montserrat"/>
                <a:ea typeface="Montserrat"/>
                <a:cs typeface="Montserrat"/>
                <a:sym typeface="Montserrat"/>
              </a:rPr>
              <a:t>to incorporate food strategies in Medicaid Managed Care (MCO) contracts, benefit design and waivers. These strategies are designed to address the full range of food needs of Medicaid enrollees, especially children and families. </a:t>
            </a:r>
            <a:endParaRPr sz="1200">
              <a:solidFill>
                <a:schemeClr val="dk1"/>
              </a:solidFill>
              <a:latin typeface="Montserrat"/>
              <a:ea typeface="Montserrat"/>
              <a:cs typeface="Montserrat"/>
              <a:sym typeface="Montserrat"/>
            </a:endParaRPr>
          </a:p>
          <a:p>
            <a:pPr indent="0" lvl="0" marL="10796"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0796"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The document outlines the business case for Medicaid to address food insecurity and identify specific tactical strategies including:</a:t>
            </a:r>
            <a:endParaRPr sz="1200">
              <a:solidFill>
                <a:schemeClr val="dk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229"/>
          <p:cNvSpPr txBox="1"/>
          <p:nvPr/>
        </p:nvSpPr>
        <p:spPr>
          <a:xfrm>
            <a:off x="4343400" y="518625"/>
            <a:ext cx="4444800" cy="30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10">
                <a:solidFill>
                  <a:schemeClr val="dk2"/>
                </a:solidFill>
                <a:latin typeface="Montserrat"/>
                <a:ea typeface="Montserrat"/>
                <a:cs typeface="Montserrat"/>
                <a:sym typeface="Montserrat"/>
              </a:rPr>
              <a:t>Reflection Questions:</a:t>
            </a:r>
            <a:endParaRPr sz="2010">
              <a:solidFill>
                <a:schemeClr val="dk2"/>
              </a:solidFill>
              <a:latin typeface="Montserrat"/>
              <a:ea typeface="Montserrat"/>
              <a:cs typeface="Montserrat"/>
              <a:sym typeface="Montserrat"/>
            </a:endParaRPr>
          </a:p>
          <a:p>
            <a:pPr indent="-356235" lvl="0" marL="457200" rtl="0" algn="l">
              <a:spcBef>
                <a:spcPts val="1000"/>
              </a:spcBef>
              <a:spcAft>
                <a:spcPts val="0"/>
              </a:spcAft>
              <a:buClr>
                <a:schemeClr val="dk2"/>
              </a:buClr>
              <a:buSzPts val="2010"/>
              <a:buFont typeface="Montserrat"/>
              <a:buChar char="●"/>
            </a:pPr>
            <a:r>
              <a:rPr lang="en" sz="2010">
                <a:solidFill>
                  <a:schemeClr val="dk2"/>
                </a:solidFill>
                <a:latin typeface="Montserrat"/>
                <a:ea typeface="Montserrat"/>
                <a:cs typeface="Montserrat"/>
                <a:sym typeface="Montserrat"/>
              </a:rPr>
              <a:t>What support do you need in advocating for policy change in your state? </a:t>
            </a:r>
            <a:endParaRPr sz="1900">
              <a:solidFill>
                <a:schemeClr val="dk2"/>
              </a:solidFill>
              <a:latin typeface="Montserrat"/>
              <a:ea typeface="Montserrat"/>
              <a:cs typeface="Montserrat"/>
              <a:sym typeface="Montserrat"/>
            </a:endParaRPr>
          </a:p>
          <a:p>
            <a:pPr indent="-349250" lvl="0" marL="457200" rtl="0" algn="l">
              <a:spcBef>
                <a:spcPts val="1000"/>
              </a:spcBef>
              <a:spcAft>
                <a:spcPts val="0"/>
              </a:spcAft>
              <a:buClr>
                <a:schemeClr val="dk2"/>
              </a:buClr>
              <a:buSzPts val="1900"/>
              <a:buFont typeface="Montserrat"/>
              <a:buChar char="●"/>
            </a:pPr>
            <a:r>
              <a:rPr lang="en" sz="1900">
                <a:solidFill>
                  <a:schemeClr val="dk2"/>
                </a:solidFill>
                <a:latin typeface="Montserrat"/>
                <a:ea typeface="Montserrat"/>
                <a:cs typeface="Montserrat"/>
                <a:sym typeface="Montserrat"/>
              </a:rPr>
              <a:t>Do you have any knowledge about states currently developing a managed care plan RFP or exploring an 1115 waiver?</a:t>
            </a:r>
            <a:endParaRPr sz="19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900">
              <a:solidFill>
                <a:schemeClr val="dk2"/>
              </a:solidFill>
              <a:latin typeface="Montserrat"/>
              <a:ea typeface="Montserrat"/>
              <a:cs typeface="Montserrat"/>
              <a:sym typeface="Montserrat"/>
            </a:endParaRPr>
          </a:p>
        </p:txBody>
      </p:sp>
      <p:sp>
        <p:nvSpPr>
          <p:cNvPr id="1368" name="Google Shape;1368;p229"/>
          <p:cNvSpPr/>
          <p:nvPr/>
        </p:nvSpPr>
        <p:spPr>
          <a:xfrm>
            <a:off x="0" y="0"/>
            <a:ext cx="3821400" cy="5143500"/>
          </a:xfrm>
          <a:prstGeom prst="rect">
            <a:avLst/>
          </a:prstGeom>
          <a:solidFill>
            <a:srgbClr val="205B99">
              <a:alpha val="627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229"/>
          <p:cNvSpPr txBox="1"/>
          <p:nvPr/>
        </p:nvSpPr>
        <p:spPr>
          <a:xfrm>
            <a:off x="710100" y="1779128"/>
            <a:ext cx="2401200" cy="12717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900"/>
              <a:buFont typeface="Arial"/>
              <a:buNone/>
            </a:pPr>
            <a:r>
              <a:rPr lang="en" sz="3000">
                <a:solidFill>
                  <a:srgbClr val="FFFFFF"/>
                </a:solidFill>
                <a:latin typeface="Montserrat Medium"/>
                <a:ea typeface="Montserrat Medium"/>
                <a:cs typeface="Montserrat Medium"/>
                <a:sym typeface="Montserrat Medium"/>
              </a:rPr>
              <a:t>Follow Up Discussion</a:t>
            </a:r>
            <a:r>
              <a:rPr lang="en" sz="2900">
                <a:solidFill>
                  <a:srgbClr val="FFFFFF"/>
                </a:solidFill>
                <a:latin typeface="Montserrat Medium"/>
                <a:ea typeface="Montserrat Medium"/>
                <a:cs typeface="Montserrat Medium"/>
                <a:sym typeface="Montserrat Medium"/>
              </a:rPr>
              <a:t> </a:t>
            </a:r>
            <a:endParaRPr sz="2900">
              <a:solidFill>
                <a:srgbClr val="FFFFFF"/>
              </a:solidFill>
              <a:latin typeface="Montserrat Medium"/>
              <a:ea typeface="Montserrat Medium"/>
              <a:cs typeface="Montserrat Medium"/>
              <a:sym typeface="Montserrat Medium"/>
            </a:endParaRPr>
          </a:p>
        </p:txBody>
      </p:sp>
      <p:grpSp>
        <p:nvGrpSpPr>
          <p:cNvPr id="1370" name="Google Shape;1370;p229"/>
          <p:cNvGrpSpPr/>
          <p:nvPr/>
        </p:nvGrpSpPr>
        <p:grpSpPr>
          <a:xfrm>
            <a:off x="4679950" y="3909000"/>
            <a:ext cx="3771700" cy="548700"/>
            <a:chOff x="4800600" y="3909000"/>
            <a:chExt cx="3771700" cy="548700"/>
          </a:xfrm>
        </p:grpSpPr>
        <p:sp>
          <p:nvSpPr>
            <p:cNvPr id="1371" name="Google Shape;1371;p229"/>
            <p:cNvSpPr txBox="1"/>
            <p:nvPr/>
          </p:nvSpPr>
          <p:spPr>
            <a:xfrm>
              <a:off x="5172700" y="3909000"/>
              <a:ext cx="33996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ED7D31"/>
                  </a:solidFill>
                  <a:latin typeface="Montserrat"/>
                  <a:ea typeface="Montserrat"/>
                  <a:cs typeface="Montserrat"/>
                  <a:sym typeface="Montserrat"/>
                </a:rPr>
                <a:t>We’d love to connect offline, </a:t>
              </a:r>
              <a:endParaRPr sz="1500">
                <a:solidFill>
                  <a:srgbClr val="ED7D3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500">
                  <a:solidFill>
                    <a:srgbClr val="ED7D31"/>
                  </a:solidFill>
                  <a:latin typeface="Montserrat"/>
                  <a:ea typeface="Montserrat"/>
                  <a:cs typeface="Montserrat"/>
                  <a:sym typeface="Montserrat"/>
                </a:rPr>
                <a:t>share your email in the chat!</a:t>
              </a:r>
              <a:endParaRPr sz="1500">
                <a:solidFill>
                  <a:srgbClr val="ED7D31"/>
                </a:solidFill>
                <a:latin typeface="Montserrat"/>
                <a:ea typeface="Montserrat"/>
                <a:cs typeface="Montserrat"/>
                <a:sym typeface="Montserrat"/>
              </a:endParaRPr>
            </a:p>
          </p:txBody>
        </p:sp>
        <p:pic>
          <p:nvPicPr>
            <p:cNvPr id="1372" name="Google Shape;1372;p229"/>
            <p:cNvPicPr preferRelativeResize="0"/>
            <p:nvPr/>
          </p:nvPicPr>
          <p:blipFill>
            <a:blip r:embed="rId3">
              <a:alphaModFix/>
            </a:blip>
            <a:stretch>
              <a:fillRect/>
            </a:stretch>
          </p:blipFill>
          <p:spPr>
            <a:xfrm>
              <a:off x="4800600" y="3909000"/>
              <a:ext cx="548700" cy="5487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76" name="Shape 1376"/>
        <p:cNvGrpSpPr/>
        <p:nvPr/>
      </p:nvGrpSpPr>
      <p:grpSpPr>
        <a:xfrm>
          <a:off x="0" y="0"/>
          <a:ext cx="0" cy="0"/>
          <a:chOff x="0" y="0"/>
          <a:chExt cx="0" cy="0"/>
        </a:xfrm>
      </p:grpSpPr>
      <p:sp>
        <p:nvSpPr>
          <p:cNvPr id="1377" name="Google Shape;1377;p230"/>
          <p:cNvSpPr txBox="1"/>
          <p:nvPr>
            <p:ph type="title"/>
          </p:nvPr>
        </p:nvSpPr>
        <p:spPr>
          <a:xfrm>
            <a:off x="813050" y="2893800"/>
            <a:ext cx="8250900" cy="11889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SzPts val="990"/>
              <a:buNone/>
            </a:pPr>
            <a:r>
              <a:rPr lang="en" sz="3600">
                <a:solidFill>
                  <a:srgbClr val="172D5F"/>
                </a:solidFill>
                <a:latin typeface="Montserrat"/>
                <a:ea typeface="Montserrat"/>
                <a:cs typeface="Montserrat"/>
                <a:sym typeface="Montserrat"/>
              </a:rPr>
              <a:t>Medicaid </a:t>
            </a:r>
            <a:r>
              <a:rPr lang="en" sz="3600">
                <a:solidFill>
                  <a:srgbClr val="172D5F"/>
                </a:solidFill>
                <a:latin typeface="Montserrat"/>
                <a:ea typeface="Montserrat"/>
                <a:cs typeface="Montserrat"/>
                <a:sym typeface="Montserrat"/>
              </a:rPr>
              <a:t>Food Security Network</a:t>
            </a:r>
            <a:endParaRPr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rPr b="1" lang="en" sz="3600">
                <a:solidFill>
                  <a:srgbClr val="172D5F"/>
                </a:solidFill>
                <a:latin typeface="Montserrat"/>
                <a:ea typeface="Montserrat"/>
                <a:cs typeface="Montserrat"/>
                <a:sym typeface="Montserrat"/>
              </a:rPr>
              <a:t>Partners Program</a:t>
            </a:r>
            <a:endParaRPr b="1" sz="2300">
              <a:solidFill>
                <a:srgbClr val="172D5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231"/>
          <p:cNvSpPr/>
          <p:nvPr/>
        </p:nvSpPr>
        <p:spPr>
          <a:xfrm>
            <a:off x="6910375" y="2469875"/>
            <a:ext cx="2153400" cy="1126200"/>
          </a:xfrm>
          <a:prstGeom prst="rect">
            <a:avLst/>
          </a:prstGeom>
          <a:no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3" name="Google Shape;1383;p231"/>
          <p:cNvSpPr/>
          <p:nvPr/>
        </p:nvSpPr>
        <p:spPr>
          <a:xfrm>
            <a:off x="4649850" y="2469875"/>
            <a:ext cx="2153400" cy="1126200"/>
          </a:xfrm>
          <a:prstGeom prst="rect">
            <a:avLst/>
          </a:prstGeom>
          <a:no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4" name="Google Shape;1384;p231"/>
          <p:cNvSpPr/>
          <p:nvPr/>
        </p:nvSpPr>
        <p:spPr>
          <a:xfrm>
            <a:off x="2389325" y="2469875"/>
            <a:ext cx="2153400" cy="1126200"/>
          </a:xfrm>
          <a:prstGeom prst="rect">
            <a:avLst/>
          </a:prstGeom>
          <a:no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5" name="Google Shape;1385;p231"/>
          <p:cNvSpPr/>
          <p:nvPr/>
        </p:nvSpPr>
        <p:spPr>
          <a:xfrm>
            <a:off x="128800" y="2469875"/>
            <a:ext cx="2153400" cy="1126200"/>
          </a:xfrm>
          <a:prstGeom prst="rect">
            <a:avLst/>
          </a:prstGeom>
          <a:no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6" name="Google Shape;1386;p231"/>
          <p:cNvSpPr txBox="1"/>
          <p:nvPr>
            <p:ph type="title"/>
          </p:nvPr>
        </p:nvSpPr>
        <p:spPr>
          <a:xfrm>
            <a:off x="266700" y="51800"/>
            <a:ext cx="8801100" cy="561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2600"/>
              <a:t>Medicaid Food Security Partners Program (MFSPP)</a:t>
            </a:r>
            <a:endParaRPr sz="2600">
              <a:solidFill>
                <a:schemeClr val="accent3"/>
              </a:solidFill>
            </a:endParaRPr>
          </a:p>
        </p:txBody>
      </p:sp>
      <p:sp>
        <p:nvSpPr>
          <p:cNvPr id="1387" name="Google Shape;1387;p231"/>
          <p:cNvSpPr txBox="1"/>
          <p:nvPr/>
        </p:nvSpPr>
        <p:spPr>
          <a:xfrm>
            <a:off x="1378800" y="1150438"/>
            <a:ext cx="6386400" cy="78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ED7D31"/>
                </a:solidFill>
                <a:latin typeface="Montserrat"/>
                <a:ea typeface="Montserrat"/>
                <a:cs typeface="Montserrat"/>
                <a:sym typeface="Montserrat"/>
              </a:rPr>
              <a:t>C O N G R A T U L A T I O N S </a:t>
            </a:r>
            <a:endParaRPr b="1" sz="2000">
              <a:solidFill>
                <a:srgbClr val="ED7D3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000">
                <a:solidFill>
                  <a:srgbClr val="ED7D31"/>
                </a:solidFill>
                <a:latin typeface="Montserrat"/>
                <a:ea typeface="Montserrat"/>
                <a:cs typeface="Montserrat"/>
                <a:sym typeface="Montserrat"/>
              </a:rPr>
              <a:t>to our first MFSPP Cohort!</a:t>
            </a:r>
            <a:endParaRPr sz="2000">
              <a:solidFill>
                <a:srgbClr val="ED7D31"/>
              </a:solidFill>
              <a:latin typeface="Montserrat"/>
              <a:ea typeface="Montserrat"/>
              <a:cs typeface="Montserrat"/>
              <a:sym typeface="Montserrat"/>
            </a:endParaRPr>
          </a:p>
        </p:txBody>
      </p:sp>
      <p:pic>
        <p:nvPicPr>
          <p:cNvPr id="1388" name="Google Shape;1388;p231"/>
          <p:cNvPicPr preferRelativeResize="0"/>
          <p:nvPr/>
        </p:nvPicPr>
        <p:blipFill>
          <a:blip r:embed="rId3">
            <a:alphaModFix/>
          </a:blip>
          <a:stretch>
            <a:fillRect/>
          </a:stretch>
        </p:blipFill>
        <p:spPr>
          <a:xfrm>
            <a:off x="402375" y="2635024"/>
            <a:ext cx="1427400" cy="707280"/>
          </a:xfrm>
          <a:prstGeom prst="rect">
            <a:avLst/>
          </a:prstGeom>
          <a:noFill/>
          <a:ln>
            <a:noFill/>
          </a:ln>
        </p:spPr>
      </p:pic>
      <p:pic>
        <p:nvPicPr>
          <p:cNvPr id="1389" name="Google Shape;1389;p231"/>
          <p:cNvPicPr preferRelativeResize="0"/>
          <p:nvPr/>
        </p:nvPicPr>
        <p:blipFill>
          <a:blip r:embed="rId4">
            <a:alphaModFix/>
          </a:blip>
          <a:stretch>
            <a:fillRect/>
          </a:stretch>
        </p:blipFill>
        <p:spPr>
          <a:xfrm>
            <a:off x="7378048" y="2552425"/>
            <a:ext cx="1218040" cy="961124"/>
          </a:xfrm>
          <a:prstGeom prst="rect">
            <a:avLst/>
          </a:prstGeom>
          <a:noFill/>
          <a:ln>
            <a:noFill/>
          </a:ln>
        </p:spPr>
      </p:pic>
      <p:pic>
        <p:nvPicPr>
          <p:cNvPr id="1390" name="Google Shape;1390;p231"/>
          <p:cNvPicPr preferRelativeResize="0"/>
          <p:nvPr/>
        </p:nvPicPr>
        <p:blipFill rotWithShape="1">
          <a:blip r:embed="rId5">
            <a:alphaModFix/>
          </a:blip>
          <a:srcRect b="10866" l="0" r="0" t="22956"/>
          <a:stretch/>
        </p:blipFill>
        <p:spPr>
          <a:xfrm>
            <a:off x="4969063" y="2531713"/>
            <a:ext cx="1514975" cy="1002525"/>
          </a:xfrm>
          <a:prstGeom prst="rect">
            <a:avLst/>
          </a:prstGeom>
          <a:noFill/>
          <a:ln cap="flat" cmpd="sng" w="9525">
            <a:solidFill>
              <a:schemeClr val="lt1"/>
            </a:solidFill>
            <a:prstDash val="solid"/>
            <a:round/>
            <a:headEnd len="sm" w="sm" type="none"/>
            <a:tailEnd len="sm" w="sm" type="none"/>
          </a:ln>
        </p:spPr>
      </p:pic>
      <p:pic>
        <p:nvPicPr>
          <p:cNvPr id="1391" name="Google Shape;1391;p231"/>
          <p:cNvPicPr preferRelativeResize="0"/>
          <p:nvPr/>
        </p:nvPicPr>
        <p:blipFill>
          <a:blip r:embed="rId6">
            <a:alphaModFix/>
          </a:blip>
          <a:stretch>
            <a:fillRect/>
          </a:stretch>
        </p:blipFill>
        <p:spPr>
          <a:xfrm>
            <a:off x="2526225" y="2834613"/>
            <a:ext cx="1879600" cy="396725"/>
          </a:xfrm>
          <a:prstGeom prst="rect">
            <a:avLst/>
          </a:prstGeom>
          <a:noFill/>
          <a:ln>
            <a:noFill/>
          </a:ln>
        </p:spPr>
      </p:pic>
      <p:sp>
        <p:nvSpPr>
          <p:cNvPr id="1392" name="Google Shape;1392;p231"/>
          <p:cNvSpPr/>
          <p:nvPr/>
        </p:nvSpPr>
        <p:spPr>
          <a:xfrm>
            <a:off x="128800" y="2175275"/>
            <a:ext cx="2153400" cy="294600"/>
          </a:xfrm>
          <a:prstGeom prst="rect">
            <a:avLst/>
          </a:prstGeom>
          <a:solidFill>
            <a:srgbClr val="205B99"/>
          </a:solid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Montserrat"/>
                <a:ea typeface="Montserrat"/>
                <a:cs typeface="Montserrat"/>
                <a:sym typeface="Montserrat"/>
              </a:rPr>
              <a:t>GEORGIA</a:t>
            </a:r>
            <a:endParaRPr>
              <a:solidFill>
                <a:schemeClr val="lt1"/>
              </a:solidFill>
              <a:latin typeface="Montserrat"/>
              <a:ea typeface="Montserrat"/>
              <a:cs typeface="Montserrat"/>
              <a:sym typeface="Montserrat"/>
            </a:endParaRPr>
          </a:p>
        </p:txBody>
      </p:sp>
      <p:sp>
        <p:nvSpPr>
          <p:cNvPr id="1393" name="Google Shape;1393;p231"/>
          <p:cNvSpPr/>
          <p:nvPr/>
        </p:nvSpPr>
        <p:spPr>
          <a:xfrm>
            <a:off x="2389325" y="2175275"/>
            <a:ext cx="2153400" cy="294600"/>
          </a:xfrm>
          <a:prstGeom prst="rect">
            <a:avLst/>
          </a:prstGeom>
          <a:solidFill>
            <a:srgbClr val="205B99"/>
          </a:solid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Montserrat"/>
                <a:ea typeface="Montserrat"/>
                <a:cs typeface="Montserrat"/>
                <a:sym typeface="Montserrat"/>
              </a:rPr>
              <a:t>OKLAHOMA</a:t>
            </a:r>
            <a:endParaRPr>
              <a:solidFill>
                <a:schemeClr val="lt1"/>
              </a:solidFill>
              <a:latin typeface="Montserrat"/>
              <a:ea typeface="Montserrat"/>
              <a:cs typeface="Montserrat"/>
              <a:sym typeface="Montserrat"/>
            </a:endParaRPr>
          </a:p>
        </p:txBody>
      </p:sp>
      <p:sp>
        <p:nvSpPr>
          <p:cNvPr id="1394" name="Google Shape;1394;p231"/>
          <p:cNvSpPr/>
          <p:nvPr/>
        </p:nvSpPr>
        <p:spPr>
          <a:xfrm>
            <a:off x="4649850" y="2175275"/>
            <a:ext cx="2153400" cy="294600"/>
          </a:xfrm>
          <a:prstGeom prst="rect">
            <a:avLst/>
          </a:prstGeom>
          <a:solidFill>
            <a:srgbClr val="205B99"/>
          </a:solid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Montserrat"/>
                <a:ea typeface="Montserrat"/>
                <a:cs typeface="Montserrat"/>
                <a:sym typeface="Montserrat"/>
              </a:rPr>
              <a:t>VIRGINIA</a:t>
            </a:r>
            <a:endParaRPr>
              <a:solidFill>
                <a:schemeClr val="lt1"/>
              </a:solidFill>
              <a:latin typeface="Montserrat"/>
              <a:ea typeface="Montserrat"/>
              <a:cs typeface="Montserrat"/>
              <a:sym typeface="Montserrat"/>
            </a:endParaRPr>
          </a:p>
        </p:txBody>
      </p:sp>
      <p:sp>
        <p:nvSpPr>
          <p:cNvPr id="1395" name="Google Shape;1395;p231"/>
          <p:cNvSpPr/>
          <p:nvPr/>
        </p:nvSpPr>
        <p:spPr>
          <a:xfrm>
            <a:off x="6910375" y="2175275"/>
            <a:ext cx="2153400" cy="294600"/>
          </a:xfrm>
          <a:prstGeom prst="rect">
            <a:avLst/>
          </a:prstGeom>
          <a:solidFill>
            <a:srgbClr val="205B99"/>
          </a:solidFill>
          <a:ln cap="flat" cmpd="sng" w="9525">
            <a:solidFill>
              <a:srgbClr val="205B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Montserrat"/>
                <a:ea typeface="Montserrat"/>
                <a:cs typeface="Montserrat"/>
                <a:sym typeface="Montserrat"/>
              </a:rPr>
              <a:t>MICHIGAN</a:t>
            </a:r>
            <a:endParaRPr>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232"/>
          <p:cNvSpPr txBox="1"/>
          <p:nvPr/>
        </p:nvSpPr>
        <p:spPr>
          <a:xfrm>
            <a:off x="7274375" y="4608850"/>
            <a:ext cx="1869600" cy="449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2"/>
              </a:solidFill>
            </a:endParaRPr>
          </a:p>
        </p:txBody>
      </p:sp>
      <p:pic>
        <p:nvPicPr>
          <p:cNvPr id="1401" name="Google Shape;1401;p232"/>
          <p:cNvPicPr preferRelativeResize="0"/>
          <p:nvPr/>
        </p:nvPicPr>
        <p:blipFill>
          <a:blip r:embed="rId3">
            <a:alphaModFix/>
          </a:blip>
          <a:stretch>
            <a:fillRect/>
          </a:stretch>
        </p:blipFill>
        <p:spPr>
          <a:xfrm>
            <a:off x="1517200" y="152400"/>
            <a:ext cx="6566809"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pic>
        <p:nvPicPr>
          <p:cNvPr id="1406" name="Google Shape;1406;p233"/>
          <p:cNvPicPr preferRelativeResize="0"/>
          <p:nvPr/>
        </p:nvPicPr>
        <p:blipFill>
          <a:blip r:embed="rId3">
            <a:alphaModFix amt="27000"/>
          </a:blip>
          <a:stretch>
            <a:fillRect/>
          </a:stretch>
        </p:blipFill>
        <p:spPr>
          <a:xfrm>
            <a:off x="0" y="285750"/>
            <a:ext cx="9144000" cy="4572000"/>
          </a:xfrm>
          <a:prstGeom prst="rect">
            <a:avLst/>
          </a:prstGeom>
          <a:noFill/>
          <a:ln>
            <a:noFill/>
          </a:ln>
        </p:spPr>
      </p:pic>
      <p:sp>
        <p:nvSpPr>
          <p:cNvPr id="1407" name="Google Shape;1407;p233"/>
          <p:cNvSpPr txBox="1"/>
          <p:nvPr>
            <p:ph idx="4294967295" type="title"/>
          </p:nvPr>
        </p:nvSpPr>
        <p:spPr>
          <a:xfrm>
            <a:off x="1048550" y="387225"/>
            <a:ext cx="8520600" cy="572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latin typeface="Poppins SemiBold"/>
                <a:ea typeface="Poppins SemiBold"/>
                <a:cs typeface="Poppins SemiBold"/>
                <a:sym typeface="Poppins SemiBold"/>
              </a:rPr>
              <a:t>Federation of VA Food Banks</a:t>
            </a:r>
            <a:endParaRPr>
              <a:latin typeface="Poppins SemiBold"/>
              <a:ea typeface="Poppins SemiBold"/>
              <a:cs typeface="Poppins SemiBold"/>
              <a:sym typeface="Poppins SemiBold"/>
            </a:endParaRPr>
          </a:p>
        </p:txBody>
      </p:sp>
      <p:sp>
        <p:nvSpPr>
          <p:cNvPr id="1408" name="Google Shape;1408;p233"/>
          <p:cNvSpPr txBox="1"/>
          <p:nvPr/>
        </p:nvSpPr>
        <p:spPr>
          <a:xfrm>
            <a:off x="311700" y="1166050"/>
            <a:ext cx="8663400" cy="360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Poppins SemiBold"/>
                <a:ea typeface="Poppins SemiBold"/>
                <a:cs typeface="Poppins SemiBold"/>
                <a:sym typeface="Poppins SemiBold"/>
              </a:rPr>
              <a:t>VA Food is Medicine Coalition Goals: </a:t>
            </a:r>
            <a:endParaRPr sz="1900">
              <a:solidFill>
                <a:schemeClr val="dk1"/>
              </a:solidFill>
              <a:latin typeface="Poppins SemiBold"/>
              <a:ea typeface="Poppins SemiBold"/>
              <a:cs typeface="Poppins SemiBold"/>
              <a:sym typeface="Poppins SemiBold"/>
            </a:endParaRPr>
          </a:p>
          <a:p>
            <a:pPr indent="-355600" lvl="0" marL="457200" rtl="0" algn="l">
              <a:spcBef>
                <a:spcPts val="0"/>
              </a:spcBef>
              <a:spcAft>
                <a:spcPts val="0"/>
              </a:spcAft>
              <a:buClr>
                <a:schemeClr val="dk1"/>
              </a:buClr>
              <a:buSzPts val="2000"/>
              <a:buFont typeface="Open Sans SemiBold"/>
              <a:buChar char="●"/>
            </a:pPr>
            <a:r>
              <a:rPr lang="en" sz="1500">
                <a:solidFill>
                  <a:schemeClr val="dk1"/>
                </a:solidFill>
                <a:latin typeface="Open Sans"/>
                <a:ea typeface="Open Sans"/>
                <a:cs typeface="Open Sans"/>
                <a:sym typeface="Open Sans"/>
              </a:rPr>
              <a:t>Share information with one another to inform the advocacy process and improve FIM programming in VA. </a:t>
            </a:r>
            <a:endParaRPr sz="1500">
              <a:solidFill>
                <a:schemeClr val="dk1"/>
              </a:solidFill>
              <a:latin typeface="Open Sans"/>
              <a:ea typeface="Open Sans"/>
              <a:cs typeface="Open Sans"/>
              <a:sym typeface="Open Sans"/>
            </a:endParaRPr>
          </a:p>
          <a:p>
            <a:pPr indent="-355600" lvl="0" marL="457200" rtl="0" algn="l">
              <a:spcBef>
                <a:spcPts val="0"/>
              </a:spcBef>
              <a:spcAft>
                <a:spcPts val="0"/>
              </a:spcAft>
              <a:buClr>
                <a:schemeClr val="dk1"/>
              </a:buClr>
              <a:buSzPts val="2000"/>
              <a:buFont typeface="Open Sans SemiBold"/>
              <a:buChar char="●"/>
            </a:pPr>
            <a:r>
              <a:rPr lang="en" sz="1500">
                <a:solidFill>
                  <a:schemeClr val="dk1"/>
                </a:solidFill>
                <a:latin typeface="Open Sans"/>
                <a:ea typeface="Open Sans"/>
                <a:cs typeface="Open Sans"/>
                <a:sym typeface="Open Sans"/>
              </a:rPr>
              <a:t>Coalesce around a vision for FIM policy that provides the strongest benefit to food insecure communities. Advocate to get this policy adopted and prepare to implement.</a:t>
            </a:r>
            <a:endParaRPr sz="1500">
              <a:solidFill>
                <a:schemeClr val="dk1"/>
              </a:solidFill>
              <a:latin typeface="Open Sans"/>
              <a:ea typeface="Open Sans"/>
              <a:cs typeface="Open Sans"/>
              <a:sym typeface="Open Sans"/>
            </a:endParaRPr>
          </a:p>
          <a:p>
            <a:pPr indent="-355600" lvl="0" marL="457200" rtl="0" algn="l">
              <a:spcBef>
                <a:spcPts val="0"/>
              </a:spcBef>
              <a:spcAft>
                <a:spcPts val="0"/>
              </a:spcAft>
              <a:buClr>
                <a:schemeClr val="dk1"/>
              </a:buClr>
              <a:buSzPts val="2000"/>
              <a:buFont typeface="Open Sans SemiBold"/>
              <a:buChar char="●"/>
            </a:pPr>
            <a:r>
              <a:rPr lang="en" sz="1500">
                <a:solidFill>
                  <a:schemeClr val="dk1"/>
                </a:solidFill>
                <a:latin typeface="Open Sans"/>
                <a:ea typeface="Open Sans"/>
                <a:cs typeface="Open Sans"/>
                <a:sym typeface="Open Sans"/>
              </a:rPr>
              <a:t>Implement</a:t>
            </a:r>
            <a:r>
              <a:rPr i="1" lang="en" sz="1500">
                <a:solidFill>
                  <a:schemeClr val="dk1"/>
                </a:solidFill>
                <a:latin typeface="Open Sans"/>
                <a:ea typeface="Open Sans"/>
                <a:cs typeface="Open Sans"/>
                <a:sym typeface="Open Sans"/>
              </a:rPr>
              <a:t> reimbursable</a:t>
            </a:r>
            <a:r>
              <a:rPr lang="en" sz="1500">
                <a:solidFill>
                  <a:schemeClr val="dk1"/>
                </a:solidFill>
                <a:latin typeface="Open Sans"/>
                <a:ea typeface="Open Sans"/>
                <a:cs typeface="Open Sans"/>
                <a:sym typeface="Open Sans"/>
              </a:rPr>
              <a:t> FIM programming that is equitable, appropriately scaled, high quality, practitioner informed, neighbor-centered, and community-driven.</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900">
              <a:solidFill>
                <a:schemeClr val="dk1"/>
              </a:solidFill>
              <a:latin typeface="Open Sans SemiBold"/>
              <a:ea typeface="Open Sans SemiBold"/>
              <a:cs typeface="Open Sans SemiBold"/>
              <a:sym typeface="Open Sans SemiBold"/>
            </a:endParaRPr>
          </a:p>
          <a:p>
            <a:pPr indent="0" lvl="0" marL="0" rtl="0" algn="l">
              <a:spcBef>
                <a:spcPts val="0"/>
              </a:spcBef>
              <a:spcAft>
                <a:spcPts val="0"/>
              </a:spcAft>
              <a:buNone/>
            </a:pPr>
            <a:r>
              <a:rPr lang="en" sz="1900">
                <a:solidFill>
                  <a:schemeClr val="dk1"/>
                </a:solidFill>
                <a:latin typeface="Poppins SemiBold"/>
                <a:ea typeface="Poppins SemiBold"/>
                <a:cs typeface="Poppins SemiBold"/>
                <a:sym typeface="Poppins SemiBold"/>
              </a:rPr>
              <a:t>TA/Work with MFSPP: </a:t>
            </a:r>
            <a:endParaRPr sz="1900">
              <a:solidFill>
                <a:schemeClr val="dk1"/>
              </a:solidFill>
              <a:latin typeface="Poppins SemiBold"/>
              <a:ea typeface="Poppins SemiBold"/>
              <a:cs typeface="Poppins SemiBold"/>
              <a:sym typeface="Poppins SemiBold"/>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Catalog current FIM services in VA</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Standardize definitions/services</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Strengthen our FIM strategy and tie in SNAP/WIC</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Guidance for partnering with plans in current ILOS opportunities</a:t>
            </a:r>
            <a:endParaRPr sz="1500">
              <a:solidFill>
                <a:schemeClr val="dk1"/>
              </a:solidFill>
              <a:latin typeface="Open Sans"/>
              <a:ea typeface="Open Sans"/>
              <a:cs typeface="Open Sans"/>
              <a:sym typeface="Open Sans"/>
            </a:endParaRPr>
          </a:p>
        </p:txBody>
      </p:sp>
      <p:pic>
        <p:nvPicPr>
          <p:cNvPr id="1409" name="Google Shape;1409;p233"/>
          <p:cNvPicPr preferRelativeResize="0"/>
          <p:nvPr/>
        </p:nvPicPr>
        <p:blipFill>
          <a:blip r:embed="rId4">
            <a:alphaModFix/>
          </a:blip>
          <a:stretch>
            <a:fillRect/>
          </a:stretch>
        </p:blipFill>
        <p:spPr>
          <a:xfrm>
            <a:off x="168224" y="241473"/>
            <a:ext cx="880323" cy="86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234"/>
          <p:cNvSpPr txBox="1"/>
          <p:nvPr>
            <p:ph type="title"/>
          </p:nvPr>
        </p:nvSpPr>
        <p:spPr>
          <a:xfrm>
            <a:off x="385250" y="681034"/>
            <a:ext cx="7928999" cy="727838"/>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p>
            <a:pPr indent="0" lvl="0" marL="0" rtl="0" algn="r">
              <a:spcBef>
                <a:spcPts val="0"/>
              </a:spcBef>
              <a:spcAft>
                <a:spcPts val="0"/>
              </a:spcAft>
              <a:buClr>
                <a:srgbClr val="FEFEFE"/>
              </a:buClr>
              <a:buSzPts val="3000"/>
              <a:buFont typeface="Century Gothic"/>
              <a:buNone/>
            </a:pPr>
            <a:r>
              <a:rPr lang="en"/>
              <a:t>							 	</a:t>
            </a:r>
            <a:r>
              <a:rPr lang="en" sz="2400"/>
              <a:t>Food Bank Council of Michigan and ILOS Provision in Michigan’s Medicaid  Managed Care Plans</a:t>
            </a:r>
            <a:endParaRPr/>
          </a:p>
        </p:txBody>
      </p:sp>
      <p:grpSp>
        <p:nvGrpSpPr>
          <p:cNvPr id="1415" name="Google Shape;1415;p234"/>
          <p:cNvGrpSpPr/>
          <p:nvPr/>
        </p:nvGrpSpPr>
        <p:grpSpPr>
          <a:xfrm>
            <a:off x="672708" y="1833428"/>
            <a:ext cx="3129694" cy="3127306"/>
            <a:chOff x="1007244" y="282955"/>
            <a:chExt cx="4172926" cy="4169741"/>
          </a:xfrm>
        </p:grpSpPr>
        <p:sp>
          <p:nvSpPr>
            <p:cNvPr id="1416" name="Google Shape;1416;p234"/>
            <p:cNvSpPr/>
            <p:nvPr/>
          </p:nvSpPr>
          <p:spPr>
            <a:xfrm>
              <a:off x="1202223" y="282955"/>
              <a:ext cx="3977947" cy="3977947"/>
            </a:xfrm>
            <a:prstGeom prst="pie">
              <a:avLst>
                <a:gd fmla="val 16200000" name="adj1"/>
                <a:gd fmla="val 20520000" name="adj2"/>
              </a:avLst>
            </a:prstGeom>
            <a:solidFill>
              <a:srgbClr val="00C6BA"/>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17" name="Google Shape;1417;p234"/>
            <p:cNvSpPr txBox="1"/>
            <p:nvPr/>
          </p:nvSpPr>
          <p:spPr>
            <a:xfrm>
              <a:off x="3241394" y="877279"/>
              <a:ext cx="1349660" cy="923452"/>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lt1"/>
                </a:buClr>
                <a:buSzPts val="800"/>
                <a:buFont typeface="Century Gothic"/>
                <a:buNone/>
              </a:pPr>
              <a:r>
                <a:rPr b="0" i="0" lang="en" sz="800" u="none" cap="none" strike="noStrike">
                  <a:solidFill>
                    <a:schemeClr val="lt1"/>
                  </a:solidFill>
                  <a:latin typeface="Century Gothic"/>
                  <a:ea typeface="Century Gothic"/>
                  <a:cs typeface="Century Gothic"/>
                  <a:sym typeface="Century Gothic"/>
                </a:rPr>
                <a:t>Partner state association for 7 Feeding America member food banks in Michigan</a:t>
              </a:r>
              <a:endParaRPr sz="1100"/>
            </a:p>
          </p:txBody>
        </p:sp>
        <p:sp>
          <p:nvSpPr>
            <p:cNvPr id="1418" name="Google Shape;1418;p234"/>
            <p:cNvSpPr/>
            <p:nvPr/>
          </p:nvSpPr>
          <p:spPr>
            <a:xfrm>
              <a:off x="1062995" y="474749"/>
              <a:ext cx="3977947" cy="3977947"/>
            </a:xfrm>
            <a:prstGeom prst="pie">
              <a:avLst>
                <a:gd fmla="val 20520000" name="adj1"/>
                <a:gd fmla="val 3240000" name="adj2"/>
              </a:avLst>
            </a:prstGeom>
            <a:solidFill>
              <a:srgbClr val="00C6BA"/>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19" name="Google Shape;1419;p234"/>
            <p:cNvSpPr txBox="1"/>
            <p:nvPr/>
          </p:nvSpPr>
          <p:spPr>
            <a:xfrm>
              <a:off x="3662867" y="2274296"/>
              <a:ext cx="1183913" cy="999222"/>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lt1"/>
                </a:buClr>
                <a:buSzPts val="800"/>
                <a:buFont typeface="Century Gothic"/>
                <a:buNone/>
              </a:pPr>
              <a:r>
                <a:rPr b="0" i="0" lang="en" sz="800" u="none" cap="none" strike="noStrike">
                  <a:solidFill>
                    <a:schemeClr val="lt1"/>
                  </a:solidFill>
                  <a:latin typeface="Century Gothic"/>
                  <a:ea typeface="Century Gothic"/>
                  <a:cs typeface="Century Gothic"/>
                  <a:sym typeface="Century Gothic"/>
                </a:rPr>
                <a:t>Hold statewide contracts for LFPA, Michigan Agricultural Surplus System grant, TEFAP/CSFP</a:t>
              </a:r>
              <a:endParaRPr sz="1100"/>
            </a:p>
          </p:txBody>
        </p:sp>
        <p:sp>
          <p:nvSpPr>
            <p:cNvPr id="1420" name="Google Shape;1420;p234"/>
            <p:cNvSpPr/>
            <p:nvPr/>
          </p:nvSpPr>
          <p:spPr>
            <a:xfrm>
              <a:off x="1007244" y="496866"/>
              <a:ext cx="4089449" cy="3933712"/>
            </a:xfrm>
            <a:prstGeom prst="pie">
              <a:avLst>
                <a:gd fmla="val 3240000" name="adj1"/>
                <a:gd fmla="val 7560000" name="adj2"/>
              </a:avLst>
            </a:prstGeom>
            <a:solidFill>
              <a:srgbClr val="00C6BA"/>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21" name="Google Shape;1421;p234"/>
            <p:cNvSpPr txBox="1"/>
            <p:nvPr/>
          </p:nvSpPr>
          <p:spPr>
            <a:xfrm>
              <a:off x="2321710" y="3447151"/>
              <a:ext cx="1460517" cy="842938"/>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lt1"/>
                </a:buClr>
                <a:buSzPts val="800"/>
                <a:buFont typeface="Century Gothic"/>
                <a:buNone/>
              </a:pPr>
              <a:r>
                <a:rPr b="0" i="0" lang="en" sz="800" u="none" cap="none" strike="noStrike">
                  <a:solidFill>
                    <a:schemeClr val="lt1"/>
                  </a:solidFill>
                  <a:latin typeface="Century Gothic"/>
                  <a:ea typeface="Century Gothic"/>
                  <a:cs typeface="Century Gothic"/>
                  <a:sym typeface="Century Gothic"/>
                </a:rPr>
                <a:t>Incubator for innovation projects including pilot healthcare programs and partnerships</a:t>
              </a:r>
              <a:endParaRPr sz="1100"/>
            </a:p>
          </p:txBody>
        </p:sp>
        <p:sp>
          <p:nvSpPr>
            <p:cNvPr id="1422" name="Google Shape;1422;p234"/>
            <p:cNvSpPr/>
            <p:nvPr/>
          </p:nvSpPr>
          <p:spPr>
            <a:xfrm>
              <a:off x="1062995" y="474749"/>
              <a:ext cx="3977947" cy="3977947"/>
            </a:xfrm>
            <a:prstGeom prst="pie">
              <a:avLst>
                <a:gd fmla="val 7560000" name="adj1"/>
                <a:gd fmla="val 11880000" name="adj2"/>
              </a:avLst>
            </a:prstGeom>
            <a:solidFill>
              <a:srgbClr val="00C6BA"/>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23" name="Google Shape;1423;p234"/>
            <p:cNvSpPr txBox="1"/>
            <p:nvPr/>
          </p:nvSpPr>
          <p:spPr>
            <a:xfrm>
              <a:off x="1252421" y="2274296"/>
              <a:ext cx="1183913" cy="999222"/>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lt1"/>
                </a:buClr>
                <a:buSzPts val="800"/>
                <a:buFont typeface="Century Gothic"/>
                <a:buNone/>
              </a:pPr>
              <a:r>
                <a:rPr b="0" i="0" lang="en" sz="800" u="none" cap="none" strike="noStrike">
                  <a:solidFill>
                    <a:schemeClr val="lt1"/>
                  </a:solidFill>
                  <a:latin typeface="Century Gothic"/>
                  <a:ea typeface="Century Gothic"/>
                  <a:cs typeface="Century Gothic"/>
                  <a:sym typeface="Century Gothic"/>
                </a:rPr>
                <a:t>Convenor of MASH, Michigan Alliance to Stop Hunger, other coalitional anti-hunger work</a:t>
              </a:r>
              <a:endParaRPr sz="1100"/>
            </a:p>
          </p:txBody>
        </p:sp>
        <p:sp>
          <p:nvSpPr>
            <p:cNvPr id="1424" name="Google Shape;1424;p234"/>
            <p:cNvSpPr/>
            <p:nvPr/>
          </p:nvSpPr>
          <p:spPr>
            <a:xfrm>
              <a:off x="1062995" y="474749"/>
              <a:ext cx="3977947" cy="3977947"/>
            </a:xfrm>
            <a:prstGeom prst="pie">
              <a:avLst>
                <a:gd fmla="val 11880000" name="adj1"/>
                <a:gd fmla="val 16200000" name="adj2"/>
              </a:avLst>
            </a:prstGeom>
            <a:solidFill>
              <a:srgbClr val="00C6BA"/>
            </a:solidFill>
            <a:ln cap="rnd" cmpd="sng" w="158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25" name="Google Shape;1425;p234"/>
            <p:cNvSpPr txBox="1"/>
            <p:nvPr/>
          </p:nvSpPr>
          <p:spPr>
            <a:xfrm>
              <a:off x="1643112" y="1080912"/>
              <a:ext cx="1349660" cy="923452"/>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lt1"/>
                </a:buClr>
                <a:buSzPts val="800"/>
                <a:buFont typeface="Century Gothic"/>
                <a:buNone/>
              </a:pPr>
              <a:r>
                <a:rPr b="0" i="0" lang="en" sz="800" u="none" cap="none" strike="noStrike">
                  <a:solidFill>
                    <a:schemeClr val="lt1"/>
                  </a:solidFill>
                  <a:latin typeface="Century Gothic"/>
                  <a:ea typeface="Century Gothic"/>
                  <a:cs typeface="Century Gothic"/>
                  <a:sym typeface="Century Gothic"/>
                </a:rPr>
                <a:t>Operate a statewide Helpline for residents seeking food and other resources</a:t>
              </a:r>
              <a:endParaRPr sz="1100"/>
            </a:p>
          </p:txBody>
        </p:sp>
      </p:grpSp>
      <p:sp>
        <p:nvSpPr>
          <p:cNvPr id="1426" name="Google Shape;1426;p234"/>
          <p:cNvSpPr txBox="1"/>
          <p:nvPr>
            <p:ph idx="2" type="body"/>
          </p:nvPr>
        </p:nvSpPr>
        <p:spPr>
          <a:xfrm>
            <a:off x="3802400" y="1666725"/>
            <a:ext cx="5300100" cy="3294000"/>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Autofit/>
          </a:bodyPr>
          <a:lstStyle/>
          <a:p>
            <a:pPr indent="0" lvl="0" marL="0" rtl="0" algn="l">
              <a:spcBef>
                <a:spcPts val="0"/>
              </a:spcBef>
              <a:spcAft>
                <a:spcPts val="0"/>
              </a:spcAft>
              <a:buSzPts val="1100"/>
              <a:buNone/>
            </a:pPr>
            <a:r>
              <a:rPr lang="en" sz="1100"/>
              <a:t>Rebid of Michigan’s Medicaid Managed Care Health Plans in 2024; inclusion of SDoH; ILOS provision to Plans beginning with new contracts 10/1/24.</a:t>
            </a:r>
            <a:endParaRPr/>
          </a:p>
          <a:p>
            <a:pPr indent="0" lvl="0" marL="0" rtl="0" algn="l">
              <a:spcBef>
                <a:spcPts val="700"/>
              </a:spcBef>
              <a:spcAft>
                <a:spcPts val="0"/>
              </a:spcAft>
              <a:buSzPts val="1100"/>
              <a:buNone/>
            </a:pPr>
            <a:r>
              <a:rPr lang="en" sz="1100"/>
              <a:t>Project Goals:</a:t>
            </a:r>
            <a:endParaRPr/>
          </a:p>
          <a:p>
            <a:pPr indent="-260350" lvl="0" marL="254000" rtl="0" algn="l">
              <a:spcBef>
                <a:spcPts val="700"/>
              </a:spcBef>
              <a:spcAft>
                <a:spcPts val="0"/>
              </a:spcAft>
              <a:buSzPts val="1100"/>
              <a:buFont typeface="Century Gothic"/>
              <a:buAutoNum type="arabicPeriod"/>
            </a:pPr>
            <a:r>
              <a:rPr lang="en" sz="1100"/>
              <a:t>To develop the most actionable and impactful ILOS RFI and subsequent state guidance for food and nutrition service providers to contract with the Medicaid Health Plans.</a:t>
            </a:r>
            <a:endParaRPr/>
          </a:p>
          <a:p>
            <a:pPr indent="-222250" lvl="1" marL="558800" rtl="0" algn="l">
              <a:spcBef>
                <a:spcPts val="700"/>
              </a:spcBef>
              <a:spcAft>
                <a:spcPts val="0"/>
              </a:spcAft>
              <a:buSzPts val="1100"/>
              <a:buChar char="🞆"/>
            </a:pPr>
            <a:r>
              <a:rPr lang="en" sz="1100"/>
              <a:t>responding to RFI; working on written guidance with Medicaid; planning for implementation</a:t>
            </a:r>
            <a:endParaRPr/>
          </a:p>
          <a:p>
            <a:pPr indent="-260350" lvl="0" marL="254000" rtl="0" algn="l">
              <a:spcBef>
                <a:spcPts val="700"/>
              </a:spcBef>
              <a:spcAft>
                <a:spcPts val="0"/>
              </a:spcAft>
              <a:buSzPts val="1100"/>
              <a:buFont typeface="Century Gothic"/>
              <a:buAutoNum type="arabicPeriod"/>
            </a:pPr>
            <a:r>
              <a:rPr lang="en" sz="1100"/>
              <a:t>To develop capacity for CBO food and nutrition partners to participate in ILOS.</a:t>
            </a:r>
            <a:endParaRPr/>
          </a:p>
          <a:p>
            <a:pPr indent="-222250" lvl="1" marL="558800" rtl="0" algn="l">
              <a:spcBef>
                <a:spcPts val="700"/>
              </a:spcBef>
              <a:spcAft>
                <a:spcPts val="0"/>
              </a:spcAft>
              <a:buSzPts val="1100"/>
              <a:buChar char="🞆"/>
            </a:pPr>
            <a:r>
              <a:rPr lang="en" sz="1100"/>
              <a:t>capacity building for the state to ensure resources available for ILOS</a:t>
            </a:r>
            <a:endParaRPr/>
          </a:p>
          <a:p>
            <a:pPr indent="-222250" lvl="1" marL="558800" rtl="0" algn="l">
              <a:spcBef>
                <a:spcPts val="700"/>
              </a:spcBef>
              <a:spcAft>
                <a:spcPts val="0"/>
              </a:spcAft>
              <a:buSzPts val="1100"/>
              <a:buChar char="🞆"/>
            </a:pPr>
            <a:r>
              <a:rPr lang="en" sz="1100"/>
              <a:t>technical assistance for CBOs interested in participating </a:t>
            </a:r>
            <a:endParaRPr/>
          </a:p>
          <a:p>
            <a:pPr indent="-260350" lvl="0" marL="254000" rtl="0" algn="l">
              <a:spcBef>
                <a:spcPts val="700"/>
              </a:spcBef>
              <a:spcAft>
                <a:spcPts val="0"/>
              </a:spcAft>
              <a:buSzPts val="1100"/>
              <a:buFont typeface="Century Gothic"/>
              <a:buAutoNum type="arabicPeriod"/>
            </a:pPr>
            <a:r>
              <a:rPr lang="en" sz="1100"/>
              <a:t>To create a sustained feedback loop between FBCM and Michigan Medicaid for continuous improvement of food and nutrition policies and practices.</a:t>
            </a:r>
            <a:endParaRPr/>
          </a:p>
          <a:p>
            <a:pPr indent="-222250" lvl="1" marL="558800" rtl="0" algn="l">
              <a:spcBef>
                <a:spcPts val="700"/>
              </a:spcBef>
              <a:spcAft>
                <a:spcPts val="0"/>
              </a:spcAft>
              <a:buSzPts val="1100"/>
              <a:buChar char="🞆"/>
            </a:pPr>
            <a:r>
              <a:rPr lang="en" sz="1100"/>
              <a:t>ensure that the ILOS builds from pilots to systems change</a:t>
            </a:r>
            <a:endParaRPr/>
          </a:p>
        </p:txBody>
      </p:sp>
      <p:pic>
        <p:nvPicPr>
          <p:cNvPr descr="Logo, company name&#10;&#10;Description automatically generated" id="1427" name="Google Shape;1427;p234"/>
          <p:cNvPicPr preferRelativeResize="0"/>
          <p:nvPr/>
        </p:nvPicPr>
        <p:blipFill rotWithShape="1">
          <a:blip r:embed="rId3">
            <a:alphaModFix/>
          </a:blip>
          <a:srcRect b="0" l="0" r="0" t="0"/>
          <a:stretch/>
        </p:blipFill>
        <p:spPr>
          <a:xfrm>
            <a:off x="0" y="1396725"/>
            <a:ext cx="1200150" cy="935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235"/>
          <p:cNvSpPr txBox="1"/>
          <p:nvPr/>
        </p:nvSpPr>
        <p:spPr>
          <a:xfrm>
            <a:off x="628650" y="289718"/>
            <a:ext cx="7886700" cy="383722"/>
          </a:xfrm>
          <a:prstGeom prst="rect">
            <a:avLst/>
          </a:prstGeom>
          <a:noFill/>
          <a:ln>
            <a:noFill/>
          </a:ln>
        </p:spPr>
        <p:txBody>
          <a:bodyPr anchorCtr="0" anchor="b" bIns="34275" lIns="68575" spcFirstLastPara="1" rIns="68575" wrap="square" tIns="34275">
            <a:normAutofit lnSpcReduction="10000"/>
          </a:bodyPr>
          <a:lstStyle/>
          <a:p>
            <a:pPr indent="0" lvl="0" marL="0" marR="0" rtl="0" algn="ctr">
              <a:lnSpc>
                <a:spcPct val="90000"/>
              </a:lnSpc>
              <a:spcBef>
                <a:spcPts val="0"/>
              </a:spcBef>
              <a:spcAft>
                <a:spcPts val="0"/>
              </a:spcAft>
              <a:buClr>
                <a:srgbClr val="262626"/>
              </a:buClr>
              <a:buSzPts val="2400"/>
              <a:buFont typeface="Arial"/>
              <a:buNone/>
            </a:pPr>
            <a:r>
              <a:rPr b="1" i="0" lang="en" sz="2400" u="none" cap="none" strike="noStrike">
                <a:solidFill>
                  <a:srgbClr val="262626"/>
                </a:solidFill>
                <a:latin typeface="Arial"/>
                <a:ea typeface="Arial"/>
                <a:cs typeface="Arial"/>
                <a:sym typeface="Arial"/>
              </a:rPr>
              <a:t>Voices for Georgia’s Children</a:t>
            </a:r>
            <a:endParaRPr sz="1100"/>
          </a:p>
        </p:txBody>
      </p:sp>
      <p:sp>
        <p:nvSpPr>
          <p:cNvPr id="1434" name="Google Shape;1434;p235"/>
          <p:cNvSpPr txBox="1"/>
          <p:nvPr/>
        </p:nvSpPr>
        <p:spPr>
          <a:xfrm>
            <a:off x="334737" y="1007378"/>
            <a:ext cx="3355520" cy="366374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 sz="1500" u="none" cap="none" strike="noStrike">
                <a:solidFill>
                  <a:srgbClr val="262626"/>
                </a:solidFill>
                <a:latin typeface="Arial"/>
                <a:ea typeface="Arial"/>
                <a:cs typeface="Arial"/>
                <a:sym typeface="Arial"/>
              </a:rPr>
              <a:t>ORGANIZATIONAL OVERVIEW</a:t>
            </a:r>
            <a:endParaRPr sz="1100"/>
          </a:p>
          <a:p>
            <a:pPr indent="-222250" lvl="0" marL="215900" marR="0" rtl="0" algn="l">
              <a:lnSpc>
                <a:spcPct val="107000"/>
              </a:lnSpc>
              <a:spcBef>
                <a:spcPts val="500"/>
              </a:spcBef>
              <a:spcAft>
                <a:spcPts val="0"/>
              </a:spcAft>
              <a:buClr>
                <a:srgbClr val="262626"/>
              </a:buClr>
              <a:buSzPts val="1300"/>
              <a:buFont typeface="Arial"/>
              <a:buChar char="•"/>
            </a:pPr>
            <a:r>
              <a:rPr b="0" i="0" lang="en" sz="1100" u="none" cap="none" strike="noStrike">
                <a:solidFill>
                  <a:srgbClr val="262626"/>
                </a:solidFill>
                <a:latin typeface="Arial"/>
                <a:ea typeface="Arial"/>
                <a:cs typeface="Arial"/>
                <a:sym typeface="Arial"/>
              </a:rPr>
              <a:t>Georgia’s only whole-child policy research and advocacy organization advancing laws, policies, and actions that improve the lives of Georgia’s children and families.</a:t>
            </a:r>
            <a:endParaRPr b="0" i="0" sz="1100" u="none" cap="none" strike="noStrike">
              <a:solidFill>
                <a:srgbClr val="262626"/>
              </a:solidFill>
              <a:latin typeface="Arial"/>
              <a:ea typeface="Arial"/>
              <a:cs typeface="Arial"/>
              <a:sym typeface="Arial"/>
            </a:endParaRPr>
          </a:p>
          <a:p>
            <a:pPr indent="-222250" lvl="0" marL="215900" marR="0" rtl="0" algn="l">
              <a:lnSpc>
                <a:spcPct val="107000"/>
              </a:lnSpc>
              <a:spcBef>
                <a:spcPts val="500"/>
              </a:spcBef>
              <a:spcAft>
                <a:spcPts val="0"/>
              </a:spcAft>
              <a:buClr>
                <a:srgbClr val="262626"/>
              </a:buClr>
              <a:buSzPts val="1300"/>
              <a:buFont typeface="Arial"/>
              <a:buChar char="•"/>
            </a:pPr>
            <a:r>
              <a:rPr b="0" i="0" lang="en" sz="1100" u="none" cap="none" strike="noStrike">
                <a:solidFill>
                  <a:srgbClr val="262626"/>
                </a:solidFill>
                <a:latin typeface="Arial"/>
                <a:ea typeface="Arial"/>
                <a:cs typeface="Arial"/>
                <a:sym typeface="Arial"/>
              </a:rPr>
              <a:t>Portfolio areas:</a:t>
            </a:r>
            <a:endParaRPr b="0" i="0" sz="1100" u="none" cap="none" strike="noStrike">
              <a:solidFill>
                <a:srgbClr val="262626"/>
              </a:solidFill>
              <a:latin typeface="Arial"/>
              <a:ea typeface="Arial"/>
              <a:cs typeface="Arial"/>
              <a:sym typeface="Arial"/>
            </a:endParaRPr>
          </a:p>
          <a:p>
            <a:pPr indent="-222250" lvl="1" marL="558800" marR="0" rtl="0" algn="l">
              <a:lnSpc>
                <a:spcPct val="107000"/>
              </a:lnSpc>
              <a:spcBef>
                <a:spcPts val="0"/>
              </a:spcBef>
              <a:spcAft>
                <a:spcPts val="0"/>
              </a:spcAft>
              <a:buClr>
                <a:srgbClr val="262626"/>
              </a:buClr>
              <a:buSzPts val="1100"/>
              <a:buFont typeface="Courier New"/>
              <a:buChar char="o"/>
            </a:pPr>
            <a:r>
              <a:rPr b="0" i="0" lang="en" sz="1100" u="none" cap="none" strike="noStrike">
                <a:solidFill>
                  <a:srgbClr val="262626"/>
                </a:solidFill>
                <a:latin typeface="Arial"/>
                <a:ea typeface="Arial"/>
                <a:cs typeface="Arial"/>
                <a:sym typeface="Arial"/>
              </a:rPr>
              <a:t>Early Care and Learning </a:t>
            </a:r>
            <a:endParaRPr b="0" i="0" sz="1100" u="none" cap="none" strike="noStrike">
              <a:solidFill>
                <a:srgbClr val="262626"/>
              </a:solidFill>
              <a:latin typeface="Arial"/>
              <a:ea typeface="Arial"/>
              <a:cs typeface="Arial"/>
              <a:sym typeface="Arial"/>
            </a:endParaRPr>
          </a:p>
          <a:p>
            <a:pPr indent="-222250" lvl="1" marL="558800" marR="0" rtl="0" algn="l">
              <a:lnSpc>
                <a:spcPct val="107000"/>
              </a:lnSpc>
              <a:spcBef>
                <a:spcPts val="0"/>
              </a:spcBef>
              <a:spcAft>
                <a:spcPts val="0"/>
              </a:spcAft>
              <a:buClr>
                <a:srgbClr val="262626"/>
              </a:buClr>
              <a:buSzPts val="1100"/>
              <a:buFont typeface="Courier New"/>
              <a:buChar char="o"/>
            </a:pPr>
            <a:r>
              <a:rPr b="0" i="0" lang="en" sz="1100" u="none" cap="none" strike="noStrike">
                <a:solidFill>
                  <a:srgbClr val="262626"/>
                </a:solidFill>
                <a:latin typeface="Arial"/>
                <a:ea typeface="Arial"/>
                <a:cs typeface="Arial"/>
                <a:sym typeface="Arial"/>
              </a:rPr>
              <a:t>Physical Health</a:t>
            </a:r>
            <a:endParaRPr b="0" i="0" sz="1100" u="none" cap="none" strike="noStrike">
              <a:solidFill>
                <a:srgbClr val="262626"/>
              </a:solidFill>
              <a:latin typeface="Arial"/>
              <a:ea typeface="Arial"/>
              <a:cs typeface="Arial"/>
              <a:sym typeface="Arial"/>
            </a:endParaRPr>
          </a:p>
          <a:p>
            <a:pPr indent="-222250" lvl="1" marL="558800" marR="0" rtl="0" algn="l">
              <a:lnSpc>
                <a:spcPct val="107000"/>
              </a:lnSpc>
              <a:spcBef>
                <a:spcPts val="0"/>
              </a:spcBef>
              <a:spcAft>
                <a:spcPts val="0"/>
              </a:spcAft>
              <a:buClr>
                <a:srgbClr val="262626"/>
              </a:buClr>
              <a:buSzPts val="1100"/>
              <a:buFont typeface="Courier New"/>
              <a:buChar char="o"/>
            </a:pPr>
            <a:r>
              <a:rPr b="0" i="0" lang="en" sz="1100" u="none" cap="none" strike="noStrike">
                <a:solidFill>
                  <a:srgbClr val="262626"/>
                </a:solidFill>
                <a:latin typeface="Arial"/>
                <a:ea typeface="Arial"/>
                <a:cs typeface="Arial"/>
                <a:sym typeface="Arial"/>
              </a:rPr>
              <a:t>Behavioral Healthy</a:t>
            </a:r>
            <a:endParaRPr b="0" i="0" sz="1100" u="none" cap="none" strike="noStrike">
              <a:solidFill>
                <a:srgbClr val="262626"/>
              </a:solidFill>
              <a:latin typeface="Arial"/>
              <a:ea typeface="Arial"/>
              <a:cs typeface="Arial"/>
              <a:sym typeface="Arial"/>
            </a:endParaRPr>
          </a:p>
          <a:p>
            <a:pPr indent="-222250" lvl="1" marL="558800" marR="0" rtl="0" algn="l">
              <a:lnSpc>
                <a:spcPct val="107000"/>
              </a:lnSpc>
              <a:spcBef>
                <a:spcPts val="0"/>
              </a:spcBef>
              <a:spcAft>
                <a:spcPts val="0"/>
              </a:spcAft>
              <a:buClr>
                <a:srgbClr val="262626"/>
              </a:buClr>
              <a:buSzPts val="1100"/>
              <a:buFont typeface="Courier New"/>
              <a:buChar char="o"/>
            </a:pPr>
            <a:r>
              <a:rPr b="0" i="0" lang="en" sz="1100" u="none" cap="none" strike="noStrike">
                <a:solidFill>
                  <a:srgbClr val="262626"/>
                </a:solidFill>
                <a:latin typeface="Arial"/>
                <a:ea typeface="Arial"/>
                <a:cs typeface="Arial"/>
                <a:sym typeface="Arial"/>
              </a:rPr>
              <a:t>Protection and Safety</a:t>
            </a:r>
            <a:endParaRPr b="0" i="0" sz="1100" u="none" cap="none" strike="noStrike">
              <a:solidFill>
                <a:srgbClr val="262626"/>
              </a:solidFill>
              <a:latin typeface="Arial"/>
              <a:ea typeface="Arial"/>
              <a:cs typeface="Arial"/>
              <a:sym typeface="Arial"/>
            </a:endParaRPr>
          </a:p>
          <a:p>
            <a:pPr indent="-222250" lvl="1" marL="558800" marR="0" rtl="0" algn="l">
              <a:lnSpc>
                <a:spcPct val="107000"/>
              </a:lnSpc>
              <a:spcBef>
                <a:spcPts val="0"/>
              </a:spcBef>
              <a:spcAft>
                <a:spcPts val="0"/>
              </a:spcAft>
              <a:buClr>
                <a:srgbClr val="262626"/>
              </a:buClr>
              <a:buSzPts val="1100"/>
              <a:buFont typeface="Courier New"/>
              <a:buChar char="o"/>
            </a:pPr>
            <a:r>
              <a:rPr b="0" i="0" lang="en" sz="1100" u="none" cap="none" strike="noStrike">
                <a:solidFill>
                  <a:srgbClr val="262626"/>
                </a:solidFill>
                <a:latin typeface="Arial"/>
                <a:ea typeface="Arial"/>
                <a:cs typeface="Arial"/>
                <a:sym typeface="Arial"/>
              </a:rPr>
              <a:t>JJ and School Discipline</a:t>
            </a:r>
            <a:endParaRPr b="0" i="0" sz="1100" u="none" cap="none" strike="noStrike">
              <a:solidFill>
                <a:srgbClr val="262626"/>
              </a:solidFill>
              <a:latin typeface="Arial"/>
              <a:ea typeface="Arial"/>
              <a:cs typeface="Arial"/>
              <a:sym typeface="Arial"/>
            </a:endParaRPr>
          </a:p>
          <a:p>
            <a:pPr indent="-222250" lvl="1" marL="558800" marR="0" rtl="0" algn="l">
              <a:lnSpc>
                <a:spcPct val="107000"/>
              </a:lnSpc>
              <a:spcBef>
                <a:spcPts val="0"/>
              </a:spcBef>
              <a:spcAft>
                <a:spcPts val="0"/>
              </a:spcAft>
              <a:buClr>
                <a:srgbClr val="262626"/>
              </a:buClr>
              <a:buSzPts val="1100"/>
              <a:buFont typeface="Courier New"/>
              <a:buChar char="o"/>
            </a:pPr>
            <a:r>
              <a:rPr b="0" i="0" lang="en" sz="1100" u="none" cap="none" strike="noStrike">
                <a:solidFill>
                  <a:srgbClr val="262626"/>
                </a:solidFill>
                <a:latin typeface="Arial"/>
                <a:ea typeface="Arial"/>
                <a:cs typeface="Arial"/>
                <a:sym typeface="Arial"/>
              </a:rPr>
              <a:t>Quality Out- Of-School Time</a:t>
            </a:r>
            <a:endParaRPr b="0" i="0" sz="1100" u="none" cap="none" strike="noStrike">
              <a:solidFill>
                <a:srgbClr val="262626"/>
              </a:solidFill>
              <a:latin typeface="Arial"/>
              <a:ea typeface="Arial"/>
              <a:cs typeface="Arial"/>
              <a:sym typeface="Arial"/>
            </a:endParaRPr>
          </a:p>
          <a:p>
            <a:pPr indent="0" lvl="0" marL="0" marR="0" rtl="0" algn="l">
              <a:spcBef>
                <a:spcPts val="600"/>
              </a:spcBef>
              <a:spcAft>
                <a:spcPts val="0"/>
              </a:spcAft>
              <a:buNone/>
            </a:pPr>
            <a:r>
              <a:rPr b="0" i="1" lang="en" sz="1500" u="none" cap="none" strike="noStrike">
                <a:solidFill>
                  <a:srgbClr val="262626"/>
                </a:solidFill>
                <a:latin typeface="Arial"/>
                <a:ea typeface="Arial"/>
                <a:cs typeface="Arial"/>
                <a:sym typeface="Arial"/>
              </a:rPr>
              <a:t>PROJECT STAFF</a:t>
            </a:r>
            <a:endParaRPr sz="1100"/>
          </a:p>
          <a:p>
            <a:pPr indent="-222250" lvl="0" marL="215900" marR="0" rtl="0" algn="l">
              <a:spcBef>
                <a:spcPts val="500"/>
              </a:spcBef>
              <a:spcAft>
                <a:spcPts val="0"/>
              </a:spcAft>
              <a:buClr>
                <a:srgbClr val="262626"/>
              </a:buClr>
              <a:buSzPts val="1300"/>
              <a:buFont typeface="Arial"/>
              <a:buChar char="•"/>
            </a:pPr>
            <a:r>
              <a:rPr b="0" i="0" lang="en" sz="1100" u="none" cap="none" strike="noStrike">
                <a:solidFill>
                  <a:srgbClr val="262626"/>
                </a:solidFill>
                <a:latin typeface="Arial"/>
                <a:ea typeface="Arial"/>
                <a:cs typeface="Arial"/>
                <a:sym typeface="Arial"/>
              </a:rPr>
              <a:t>Melissa Haberlen DeWolf, JD, MPH, Research and Policy Director</a:t>
            </a:r>
            <a:endParaRPr b="0" i="0" sz="1100" u="none" cap="none" strike="noStrike">
              <a:solidFill>
                <a:srgbClr val="262626"/>
              </a:solidFill>
              <a:latin typeface="Arial"/>
              <a:ea typeface="Arial"/>
              <a:cs typeface="Arial"/>
              <a:sym typeface="Arial"/>
            </a:endParaRPr>
          </a:p>
          <a:p>
            <a:pPr indent="-222250" lvl="0" marL="215900" marR="0" rtl="0" algn="l">
              <a:spcBef>
                <a:spcPts val="500"/>
              </a:spcBef>
              <a:spcAft>
                <a:spcPts val="0"/>
              </a:spcAft>
              <a:buClr>
                <a:srgbClr val="262626"/>
              </a:buClr>
              <a:buSzPts val="1300"/>
              <a:buFont typeface="Arial"/>
              <a:buChar char="•"/>
            </a:pPr>
            <a:r>
              <a:rPr b="0" i="0" lang="en" sz="1100" u="none" cap="none" strike="noStrike">
                <a:solidFill>
                  <a:srgbClr val="262626"/>
                </a:solidFill>
                <a:latin typeface="Arial"/>
                <a:ea typeface="Arial"/>
                <a:cs typeface="Arial"/>
                <a:sym typeface="Arial"/>
              </a:rPr>
              <a:t>Kelcie Silvio, LMSW, MPH, Senior Policy Analyst</a:t>
            </a:r>
            <a:endParaRPr b="0" i="0" sz="1100" u="none" cap="none" strike="noStrike">
              <a:solidFill>
                <a:srgbClr val="262626"/>
              </a:solidFill>
              <a:latin typeface="Arial"/>
              <a:ea typeface="Arial"/>
              <a:cs typeface="Arial"/>
              <a:sym typeface="Arial"/>
            </a:endParaRPr>
          </a:p>
          <a:p>
            <a:pPr indent="-222250" lvl="0" marL="215900" marR="0" rtl="0" algn="l">
              <a:spcBef>
                <a:spcPts val="500"/>
              </a:spcBef>
              <a:spcAft>
                <a:spcPts val="0"/>
              </a:spcAft>
              <a:buClr>
                <a:srgbClr val="262626"/>
              </a:buClr>
              <a:buSzPts val="1300"/>
              <a:buFont typeface="Arial"/>
              <a:buChar char="•"/>
            </a:pPr>
            <a:r>
              <a:rPr b="0" i="0" lang="en" sz="1100" u="none" cap="none" strike="noStrike">
                <a:solidFill>
                  <a:srgbClr val="262626"/>
                </a:solidFill>
                <a:latin typeface="Arial"/>
                <a:ea typeface="Arial"/>
                <a:cs typeface="Arial"/>
                <a:sym typeface="Arial"/>
              </a:rPr>
              <a:t>Polly McKinney, Advocacy Director</a:t>
            </a:r>
            <a:endParaRPr sz="1100"/>
          </a:p>
          <a:p>
            <a:pPr indent="-222250" lvl="0" marL="215900" marR="0" rtl="0" algn="l">
              <a:spcBef>
                <a:spcPts val="500"/>
              </a:spcBef>
              <a:spcAft>
                <a:spcPts val="0"/>
              </a:spcAft>
              <a:buClr>
                <a:srgbClr val="262626"/>
              </a:buClr>
              <a:buSzPts val="1300"/>
              <a:buFont typeface="Arial"/>
              <a:buChar char="•"/>
            </a:pPr>
            <a:r>
              <a:rPr b="0" i="0" lang="en" sz="1100" u="none" cap="none" strike="noStrike">
                <a:solidFill>
                  <a:srgbClr val="262626"/>
                </a:solidFill>
                <a:latin typeface="Arial"/>
                <a:ea typeface="Arial"/>
                <a:cs typeface="Arial"/>
                <a:sym typeface="Arial"/>
              </a:rPr>
              <a:t>Partnership with Georgians for a Healthy Future</a:t>
            </a:r>
            <a:endParaRPr sz="1100"/>
          </a:p>
        </p:txBody>
      </p:sp>
      <p:sp>
        <p:nvSpPr>
          <p:cNvPr id="1435" name="Google Shape;1435;p235"/>
          <p:cNvSpPr txBox="1"/>
          <p:nvPr/>
        </p:nvSpPr>
        <p:spPr>
          <a:xfrm>
            <a:off x="4065815" y="792536"/>
            <a:ext cx="4449536" cy="409342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500" u="sng" cap="none" strike="noStrike">
                <a:solidFill>
                  <a:srgbClr val="262626"/>
                </a:solidFill>
                <a:latin typeface="Arial"/>
                <a:ea typeface="Arial"/>
                <a:cs typeface="Arial"/>
                <a:sym typeface="Arial"/>
              </a:rPr>
              <a:t>PROJECT GOALS</a:t>
            </a:r>
            <a:endParaRPr b="0" i="0" sz="1500" u="sng" cap="none" strike="noStrike">
              <a:solidFill>
                <a:srgbClr val="262626"/>
              </a:solidFill>
              <a:latin typeface="Arial"/>
              <a:ea typeface="Arial"/>
              <a:cs typeface="Arial"/>
              <a:sym typeface="Arial"/>
            </a:endParaRPr>
          </a:p>
          <a:p>
            <a:pPr indent="-342900" lvl="0" marL="342900" marR="0" rtl="0" algn="l">
              <a:spcBef>
                <a:spcPts val="600"/>
              </a:spcBef>
              <a:spcAft>
                <a:spcPts val="0"/>
              </a:spcAft>
              <a:buClr>
                <a:srgbClr val="262626"/>
              </a:buClr>
              <a:buSzPts val="1400"/>
              <a:buFont typeface="Calibri"/>
              <a:buAutoNum type="arabicParenR"/>
            </a:pPr>
            <a:r>
              <a:rPr b="0" i="0" lang="en" sz="1400" u="none" cap="none" strike="noStrike">
                <a:solidFill>
                  <a:srgbClr val="262626"/>
                </a:solidFill>
                <a:latin typeface="Arial"/>
                <a:ea typeface="Arial"/>
                <a:cs typeface="Arial"/>
                <a:sym typeface="Arial"/>
              </a:rPr>
              <a:t>Full integration of WIC and SNAP enrollment within Georgia’s home visiting pilot. </a:t>
            </a:r>
            <a:endParaRPr b="0" i="0" sz="1400" u="none" cap="none" strike="noStrike">
              <a:solidFill>
                <a:srgbClr val="262626"/>
              </a:solidFill>
              <a:latin typeface="Arial"/>
              <a:ea typeface="Arial"/>
              <a:cs typeface="Arial"/>
              <a:sym typeface="Arial"/>
            </a:endParaRPr>
          </a:p>
          <a:p>
            <a:pPr indent="-342900" lvl="0" marL="342900" marR="0" rtl="0" algn="l">
              <a:spcBef>
                <a:spcPts val="900"/>
              </a:spcBef>
              <a:spcAft>
                <a:spcPts val="0"/>
              </a:spcAft>
              <a:buClr>
                <a:srgbClr val="262626"/>
              </a:buClr>
              <a:buSzPts val="1400"/>
              <a:buFont typeface="Calibri"/>
              <a:buAutoNum type="arabicParenR"/>
            </a:pPr>
            <a:r>
              <a:rPr b="0" i="0" lang="en" sz="1400" u="none" cap="none" strike="noStrike">
                <a:solidFill>
                  <a:srgbClr val="262626"/>
                </a:solidFill>
                <a:latin typeface="Arial"/>
                <a:ea typeface="Arial"/>
                <a:cs typeface="Arial"/>
                <a:sym typeface="Arial"/>
              </a:rPr>
              <a:t>Strong Social Determinants of Health (SDoH) language in Georgia’s upcoming Medicaid managed care contracts (in lieu of services, value-based purchasing, screeners, quality measures) to increase WIC and SNAP enrollment/utilization and Food Rx.</a:t>
            </a:r>
            <a:endParaRPr sz="1100"/>
          </a:p>
          <a:p>
            <a:pPr indent="-342900" lvl="0" marL="342900" marR="0" rtl="0" algn="l">
              <a:spcBef>
                <a:spcPts val="900"/>
              </a:spcBef>
              <a:spcAft>
                <a:spcPts val="0"/>
              </a:spcAft>
              <a:buClr>
                <a:srgbClr val="262626"/>
              </a:buClr>
              <a:buSzPts val="1400"/>
              <a:buFont typeface="Calibri"/>
              <a:buAutoNum type="arabicParenR"/>
            </a:pPr>
            <a:r>
              <a:rPr b="0" i="0" lang="en" sz="1400" u="none" cap="none" strike="noStrike">
                <a:solidFill>
                  <a:srgbClr val="262626"/>
                </a:solidFill>
                <a:latin typeface="Arial"/>
                <a:ea typeface="Arial"/>
                <a:cs typeface="Arial"/>
                <a:sym typeface="Arial"/>
              </a:rPr>
              <a:t>Identification and implementation of state agency and managed care policies to facilitate automatic enrollment and/or referrals for Medicaid beneficiaries eligible for WIC and SNAP.</a:t>
            </a:r>
            <a:endParaRPr b="0" i="0" sz="1400" u="none" cap="none" strike="noStrike">
              <a:solidFill>
                <a:srgbClr val="262626"/>
              </a:solidFill>
              <a:latin typeface="Arial"/>
              <a:ea typeface="Arial"/>
              <a:cs typeface="Arial"/>
              <a:sym typeface="Arial"/>
            </a:endParaRPr>
          </a:p>
          <a:p>
            <a:pPr indent="-342900" lvl="0" marL="342900" marR="0" rtl="0" algn="l">
              <a:spcBef>
                <a:spcPts val="900"/>
              </a:spcBef>
              <a:spcAft>
                <a:spcPts val="0"/>
              </a:spcAft>
              <a:buClr>
                <a:srgbClr val="262626"/>
              </a:buClr>
              <a:buSzPts val="1400"/>
              <a:buFont typeface="Arial"/>
              <a:buAutoNum type="arabicParenR"/>
            </a:pPr>
            <a:r>
              <a:rPr b="0" i="0" lang="en" sz="1400" u="none" cap="none" strike="noStrike">
                <a:solidFill>
                  <a:srgbClr val="262626"/>
                </a:solidFill>
                <a:latin typeface="Arial"/>
                <a:ea typeface="Arial"/>
                <a:cs typeface="Arial"/>
                <a:sym typeface="Arial"/>
              </a:rPr>
              <a:t>Identify and educate policy makers on Medicaid SDoH 1115 waiver options that include a focus on food / nutrition supports. </a:t>
            </a:r>
            <a:endParaRPr b="0" i="0" sz="1400" u="none" cap="none" strike="noStrike">
              <a:solidFill>
                <a:srgbClr val="262626"/>
              </a:solidFill>
              <a:latin typeface="Arial"/>
              <a:ea typeface="Arial"/>
              <a:cs typeface="Arial"/>
              <a:sym typeface="Arial"/>
            </a:endParaRPr>
          </a:p>
          <a:p>
            <a:pPr indent="0" lvl="0" marL="0" marR="0" rtl="0" algn="l">
              <a:spcBef>
                <a:spcPts val="900"/>
              </a:spcBef>
              <a:spcAft>
                <a:spcPts val="0"/>
              </a:spcAft>
              <a:buNone/>
            </a:pPr>
            <a:r>
              <a:t/>
            </a:r>
            <a:endParaRPr b="0" i="0" sz="800" u="none" cap="none" strike="noStrike">
              <a:solidFill>
                <a:srgbClr val="262626"/>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39" name="Shape 1439"/>
        <p:cNvGrpSpPr/>
        <p:nvPr/>
      </p:nvGrpSpPr>
      <p:grpSpPr>
        <a:xfrm>
          <a:off x="0" y="0"/>
          <a:ext cx="0" cy="0"/>
          <a:chOff x="0" y="0"/>
          <a:chExt cx="0" cy="0"/>
        </a:xfrm>
      </p:grpSpPr>
      <p:sp>
        <p:nvSpPr>
          <p:cNvPr id="1440" name="Google Shape;1440;p236"/>
          <p:cNvSpPr txBox="1"/>
          <p:nvPr>
            <p:ph type="title"/>
          </p:nvPr>
        </p:nvSpPr>
        <p:spPr>
          <a:xfrm>
            <a:off x="813050" y="2893800"/>
            <a:ext cx="8250900" cy="11889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SzPts val="990"/>
              <a:buNone/>
            </a:pPr>
            <a:r>
              <a:rPr lang="en" sz="3600">
                <a:solidFill>
                  <a:srgbClr val="172D5F"/>
                </a:solidFill>
                <a:latin typeface="Montserrat"/>
                <a:ea typeface="Montserrat"/>
                <a:cs typeface="Montserrat"/>
                <a:sym typeface="Montserrat"/>
              </a:rPr>
              <a:t>Medicaid </a:t>
            </a:r>
            <a:r>
              <a:rPr lang="en" sz="3600">
                <a:solidFill>
                  <a:srgbClr val="172D5F"/>
                </a:solidFill>
                <a:latin typeface="Montserrat"/>
                <a:ea typeface="Montserrat"/>
                <a:cs typeface="Montserrat"/>
                <a:sym typeface="Montserrat"/>
              </a:rPr>
              <a:t>Food Security Network</a:t>
            </a:r>
            <a:endParaRPr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rPr b="1" lang="en" sz="3600">
                <a:solidFill>
                  <a:srgbClr val="172D5F"/>
                </a:solidFill>
                <a:latin typeface="Montserrat"/>
                <a:ea typeface="Montserrat"/>
                <a:cs typeface="Montserrat"/>
                <a:sym typeface="Montserrat"/>
              </a:rPr>
              <a:t>Policy and Program Opportunities Spotlight:</a:t>
            </a:r>
            <a:endParaRPr b="1"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t/>
            </a:r>
            <a:endParaRPr b="1"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rPr b="1" lang="en" sz="2400">
                <a:solidFill>
                  <a:srgbClr val="172D5F"/>
                </a:solidFill>
                <a:latin typeface="Montserrat"/>
                <a:ea typeface="Montserrat"/>
                <a:cs typeface="Montserrat"/>
                <a:sym typeface="Montserrat"/>
              </a:rPr>
              <a:t>Integrated SNAP, WIC, and Medicaid Infrastructure</a:t>
            </a:r>
            <a:endParaRPr b="1" sz="2400">
              <a:solidFill>
                <a:srgbClr val="172D5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237"/>
          <p:cNvSpPr txBox="1"/>
          <p:nvPr>
            <p:ph type="title"/>
          </p:nvPr>
        </p:nvSpPr>
        <p:spPr>
          <a:xfrm>
            <a:off x="1170948" y="1206050"/>
            <a:ext cx="6809400" cy="5559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2"/>
              </a:buClr>
              <a:buSzPts val="1400"/>
              <a:buNone/>
            </a:pPr>
            <a:r>
              <a:rPr lang="en" sz="2600">
                <a:solidFill>
                  <a:schemeClr val="accent1"/>
                </a:solidFill>
              </a:rPr>
              <a:t>Policy and Program </a:t>
            </a:r>
            <a:r>
              <a:rPr b="1" lang="en" sz="2600">
                <a:solidFill>
                  <a:schemeClr val="accent1"/>
                </a:solidFill>
                <a:latin typeface="Montserrat"/>
                <a:ea typeface="Montserrat"/>
                <a:cs typeface="Montserrat"/>
                <a:sym typeface="Montserrat"/>
              </a:rPr>
              <a:t>Opportunities</a:t>
            </a:r>
            <a:endParaRPr b="1" sz="2600">
              <a:solidFill>
                <a:schemeClr val="accent1"/>
              </a:solidFill>
              <a:latin typeface="Montserrat"/>
              <a:ea typeface="Montserrat"/>
              <a:cs typeface="Montserrat"/>
              <a:sym typeface="Montserrat"/>
            </a:endParaRPr>
          </a:p>
        </p:txBody>
      </p:sp>
      <p:sp>
        <p:nvSpPr>
          <p:cNvPr id="1446" name="Google Shape;1446;p237"/>
          <p:cNvSpPr/>
          <p:nvPr/>
        </p:nvSpPr>
        <p:spPr>
          <a:xfrm>
            <a:off x="608178" y="2122355"/>
            <a:ext cx="1091700" cy="1194300"/>
          </a:xfrm>
          <a:prstGeom prst="round2DiagRect">
            <a:avLst>
              <a:gd fmla="val 29727"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7" name="Google Shape;1447;p237"/>
          <p:cNvGrpSpPr/>
          <p:nvPr/>
        </p:nvGrpSpPr>
        <p:grpSpPr>
          <a:xfrm>
            <a:off x="342905" y="3590643"/>
            <a:ext cx="8456393" cy="593400"/>
            <a:chOff x="855" y="2011218"/>
            <a:chExt cx="8456393" cy="593400"/>
          </a:xfrm>
        </p:grpSpPr>
        <p:sp>
          <p:nvSpPr>
            <p:cNvPr id="1448" name="Google Shape;1448;p237"/>
            <p:cNvSpPr/>
            <p:nvPr/>
          </p:nvSpPr>
          <p:spPr>
            <a:xfrm>
              <a:off x="857"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49" name="Google Shape;1449;p237"/>
            <p:cNvSpPr txBox="1"/>
            <p:nvPr/>
          </p:nvSpPr>
          <p:spPr>
            <a:xfrm>
              <a:off x="1849732"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rgbClr val="000000"/>
                  </a:solidFill>
                  <a:latin typeface="Montserrat"/>
                  <a:ea typeface="Montserrat"/>
                  <a:cs typeface="Montserrat"/>
                  <a:sym typeface="Montserrat"/>
                </a:rPr>
                <a:t>SNAP &amp; WIC ENROLLMENT INFRASTRUCTURE</a:t>
              </a:r>
              <a:endParaRPr i="0" sz="1200" u="none" cap="none" strike="noStrike">
                <a:solidFill>
                  <a:srgbClr val="000000"/>
                </a:solidFill>
                <a:latin typeface="Montserrat"/>
                <a:ea typeface="Montserrat"/>
                <a:cs typeface="Montserrat"/>
                <a:sym typeface="Montserrat"/>
              </a:endParaRPr>
            </a:p>
          </p:txBody>
        </p:sp>
        <p:sp>
          <p:nvSpPr>
            <p:cNvPr id="1450" name="Google Shape;1450;p237"/>
            <p:cNvSpPr txBox="1"/>
            <p:nvPr/>
          </p:nvSpPr>
          <p:spPr>
            <a:xfrm>
              <a:off x="855"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chemeClr val="lt2"/>
                  </a:solidFill>
                  <a:latin typeface="Montserrat"/>
                  <a:ea typeface="Montserrat"/>
                  <a:cs typeface="Montserrat"/>
                  <a:sym typeface="Montserrat"/>
                </a:rPr>
                <a:t>FOOD INSECURITY SCREENING &amp; REFERRAL</a:t>
              </a:r>
              <a:endParaRPr i="0" sz="1200" u="none" cap="none" strike="noStrike">
                <a:solidFill>
                  <a:schemeClr val="lt2"/>
                </a:solidFill>
                <a:latin typeface="Montserrat"/>
                <a:ea typeface="Montserrat"/>
                <a:cs typeface="Montserrat"/>
                <a:sym typeface="Montserrat"/>
              </a:endParaRPr>
            </a:p>
          </p:txBody>
        </p:sp>
        <p:sp>
          <p:nvSpPr>
            <p:cNvPr id="1451" name="Google Shape;1451;p237"/>
            <p:cNvSpPr/>
            <p:nvPr/>
          </p:nvSpPr>
          <p:spPr>
            <a:xfrm>
              <a:off x="3487303"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52" name="Google Shape;1452;p237"/>
            <p:cNvSpPr txBox="1"/>
            <p:nvPr/>
          </p:nvSpPr>
          <p:spPr>
            <a:xfrm>
              <a:off x="3487303"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chemeClr val="lt2"/>
                  </a:solidFill>
                  <a:latin typeface="Montserrat"/>
                  <a:ea typeface="Montserrat"/>
                  <a:cs typeface="Montserrat"/>
                  <a:sym typeface="Montserrat"/>
                </a:rPr>
                <a:t>ASSISTANCE &amp; NAVIGATION</a:t>
              </a:r>
              <a:endParaRPr i="0" sz="1200" u="none" cap="none" strike="noStrike">
                <a:solidFill>
                  <a:schemeClr val="lt2"/>
                </a:solidFill>
                <a:latin typeface="Montserrat"/>
                <a:ea typeface="Montserrat"/>
                <a:cs typeface="Montserrat"/>
                <a:sym typeface="Montserrat"/>
              </a:endParaRPr>
            </a:p>
          </p:txBody>
        </p:sp>
        <p:sp>
          <p:nvSpPr>
            <p:cNvPr id="1453" name="Google Shape;1453;p237"/>
            <p:cNvSpPr/>
            <p:nvPr/>
          </p:nvSpPr>
          <p:spPr>
            <a:xfrm>
              <a:off x="5230525"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54" name="Google Shape;1454;p237"/>
            <p:cNvSpPr txBox="1"/>
            <p:nvPr/>
          </p:nvSpPr>
          <p:spPr>
            <a:xfrm>
              <a:off x="5230525"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chemeClr val="lt2"/>
                  </a:solidFill>
                  <a:latin typeface="Montserrat"/>
                  <a:ea typeface="Montserrat"/>
                  <a:cs typeface="Montserrat"/>
                  <a:sym typeface="Montserrat"/>
                </a:rPr>
                <a:t>DATA, EVALUATION, &amp; CONTINUOUS IMPROVEMENT</a:t>
              </a:r>
              <a:endParaRPr i="0" sz="1200" u="none" cap="none" strike="noStrike">
                <a:solidFill>
                  <a:schemeClr val="lt2"/>
                </a:solidFill>
                <a:latin typeface="Montserrat"/>
                <a:ea typeface="Montserrat"/>
                <a:cs typeface="Montserrat"/>
                <a:sym typeface="Montserrat"/>
              </a:endParaRPr>
            </a:p>
          </p:txBody>
        </p:sp>
        <p:sp>
          <p:nvSpPr>
            <p:cNvPr id="1455" name="Google Shape;1455;p237"/>
            <p:cNvSpPr/>
            <p:nvPr/>
          </p:nvSpPr>
          <p:spPr>
            <a:xfrm>
              <a:off x="6973748" y="2011218"/>
              <a:ext cx="1483500" cy="5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456" name="Google Shape;1456;p237"/>
            <p:cNvSpPr txBox="1"/>
            <p:nvPr/>
          </p:nvSpPr>
          <p:spPr>
            <a:xfrm>
              <a:off x="6973748" y="2011218"/>
              <a:ext cx="1483500" cy="593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rPr i="0" lang="en" sz="1200" u="none" cap="none" strike="noStrike">
                  <a:solidFill>
                    <a:schemeClr val="lt2"/>
                  </a:solidFill>
                  <a:latin typeface="Montserrat"/>
                  <a:ea typeface="Montserrat"/>
                  <a:cs typeface="Montserrat"/>
                  <a:sym typeface="Montserrat"/>
                </a:rPr>
                <a:t>INVESTMENTS &amp; BENEFITS</a:t>
              </a:r>
              <a:endParaRPr i="0" sz="1200" u="none" cap="none" strike="noStrike">
                <a:solidFill>
                  <a:schemeClr val="lt2"/>
                </a:solidFill>
                <a:latin typeface="Montserrat"/>
                <a:ea typeface="Montserrat"/>
                <a:cs typeface="Montserrat"/>
                <a:sym typeface="Montserrat"/>
              </a:endParaRPr>
            </a:p>
          </p:txBody>
        </p:sp>
      </p:grpSp>
      <p:sp>
        <p:nvSpPr>
          <p:cNvPr id="1457" name="Google Shape;1457;p237"/>
          <p:cNvSpPr/>
          <p:nvPr/>
        </p:nvSpPr>
        <p:spPr>
          <a:xfrm>
            <a:off x="2383248" y="2122355"/>
            <a:ext cx="1091700" cy="1194300"/>
          </a:xfrm>
          <a:prstGeom prst="round2DiagRect">
            <a:avLst>
              <a:gd fmla="val 29727"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37"/>
          <p:cNvSpPr/>
          <p:nvPr/>
        </p:nvSpPr>
        <p:spPr>
          <a:xfrm>
            <a:off x="4029793" y="2122355"/>
            <a:ext cx="1091700" cy="1194300"/>
          </a:xfrm>
          <a:prstGeom prst="round2DiagRect">
            <a:avLst>
              <a:gd fmla="val 29727"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37"/>
          <p:cNvSpPr/>
          <p:nvPr/>
        </p:nvSpPr>
        <p:spPr>
          <a:xfrm>
            <a:off x="7510912" y="2122355"/>
            <a:ext cx="1091700" cy="1194300"/>
          </a:xfrm>
          <a:prstGeom prst="round2DiagRect">
            <a:avLst>
              <a:gd fmla="val 29727"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37"/>
          <p:cNvSpPr/>
          <p:nvPr/>
        </p:nvSpPr>
        <p:spPr>
          <a:xfrm>
            <a:off x="840813" y="2376742"/>
            <a:ext cx="626400" cy="6855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37"/>
          <p:cNvSpPr/>
          <p:nvPr/>
        </p:nvSpPr>
        <p:spPr>
          <a:xfrm>
            <a:off x="5770348" y="2122355"/>
            <a:ext cx="1091700" cy="1194300"/>
          </a:xfrm>
          <a:prstGeom prst="round2DiagRect">
            <a:avLst>
              <a:gd fmla="val 29727" name="adj1"/>
              <a:gd fmla="val 0" name="adj2"/>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37"/>
          <p:cNvSpPr/>
          <p:nvPr/>
        </p:nvSpPr>
        <p:spPr>
          <a:xfrm>
            <a:off x="4257895" y="2376742"/>
            <a:ext cx="626400" cy="6855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37"/>
          <p:cNvSpPr/>
          <p:nvPr/>
        </p:nvSpPr>
        <p:spPr>
          <a:xfrm>
            <a:off x="6003004" y="2376742"/>
            <a:ext cx="626400" cy="6855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37"/>
          <p:cNvSpPr/>
          <p:nvPr/>
        </p:nvSpPr>
        <p:spPr>
          <a:xfrm>
            <a:off x="7748098" y="2376742"/>
            <a:ext cx="626400" cy="6855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5" name="Google Shape;1465;p237"/>
          <p:cNvPicPr preferRelativeResize="0"/>
          <p:nvPr/>
        </p:nvPicPr>
        <p:blipFill>
          <a:blip r:embed="rId7">
            <a:alphaModFix/>
          </a:blip>
          <a:stretch>
            <a:fillRect/>
          </a:stretch>
        </p:blipFill>
        <p:spPr>
          <a:xfrm>
            <a:off x="2557361" y="2320325"/>
            <a:ext cx="843050" cy="798350"/>
          </a:xfrm>
          <a:prstGeom prst="rect">
            <a:avLst/>
          </a:prstGeom>
          <a:noFill/>
          <a:ln>
            <a:noFill/>
          </a:ln>
        </p:spPr>
      </p:pic>
      <p:pic>
        <p:nvPicPr>
          <p:cNvPr id="1466" name="Google Shape;1466;p237"/>
          <p:cNvPicPr preferRelativeResize="0"/>
          <p:nvPr/>
        </p:nvPicPr>
        <p:blipFill>
          <a:blip r:embed="rId8">
            <a:alphaModFix/>
          </a:blip>
          <a:stretch>
            <a:fillRect/>
          </a:stretch>
        </p:blipFill>
        <p:spPr>
          <a:xfrm>
            <a:off x="7301626" y="4703625"/>
            <a:ext cx="1698300" cy="269825"/>
          </a:xfrm>
          <a:prstGeom prst="rect">
            <a:avLst/>
          </a:prstGeom>
          <a:noFill/>
          <a:ln>
            <a:noFill/>
          </a:ln>
        </p:spPr>
      </p:pic>
      <p:pic>
        <p:nvPicPr>
          <p:cNvPr id="1467" name="Google Shape;1467;p237"/>
          <p:cNvPicPr preferRelativeResize="0"/>
          <p:nvPr/>
        </p:nvPicPr>
        <p:blipFill>
          <a:blip r:embed="rId8">
            <a:alphaModFix/>
          </a:blip>
          <a:stretch>
            <a:fillRect/>
          </a:stretch>
        </p:blipFill>
        <p:spPr>
          <a:xfrm>
            <a:off x="462375" y="323850"/>
            <a:ext cx="2038350" cy="323850"/>
          </a:xfrm>
          <a:prstGeom prst="rect">
            <a:avLst/>
          </a:prstGeom>
          <a:noFill/>
          <a:ln>
            <a:noFill/>
          </a:ln>
        </p:spPr>
      </p:pic>
      <p:sp>
        <p:nvSpPr>
          <p:cNvPr id="1468" name="Google Shape;1468;p237"/>
          <p:cNvSpPr/>
          <p:nvPr/>
        </p:nvSpPr>
        <p:spPr>
          <a:xfrm>
            <a:off x="6862050" y="4345200"/>
            <a:ext cx="2225100" cy="798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220"/>
          <p:cNvSpPr/>
          <p:nvPr/>
        </p:nvSpPr>
        <p:spPr>
          <a:xfrm>
            <a:off x="0" y="0"/>
            <a:ext cx="3578700" cy="5143500"/>
          </a:xfrm>
          <a:prstGeom prst="rect">
            <a:avLst/>
          </a:prstGeom>
          <a:solidFill>
            <a:srgbClr val="205B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220"/>
          <p:cNvSpPr txBox="1"/>
          <p:nvPr/>
        </p:nvSpPr>
        <p:spPr>
          <a:xfrm>
            <a:off x="254625" y="2278600"/>
            <a:ext cx="3089400" cy="801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sz="2900">
                <a:solidFill>
                  <a:srgbClr val="FFFFFF"/>
                </a:solidFill>
                <a:latin typeface="Montserrat"/>
                <a:ea typeface="Montserrat"/>
                <a:cs typeface="Montserrat"/>
                <a:sym typeface="Montserrat"/>
              </a:rPr>
              <a:t>Welcome!</a:t>
            </a:r>
            <a:endParaRPr sz="2900">
              <a:solidFill>
                <a:srgbClr val="FFFFFF"/>
              </a:solidFill>
              <a:latin typeface="Montserrat"/>
              <a:ea typeface="Montserrat"/>
              <a:cs typeface="Montserrat"/>
              <a:sym typeface="Montserrat"/>
            </a:endParaRPr>
          </a:p>
        </p:txBody>
      </p:sp>
      <p:cxnSp>
        <p:nvCxnSpPr>
          <p:cNvPr id="1251" name="Google Shape;1251;p220"/>
          <p:cNvCxnSpPr/>
          <p:nvPr/>
        </p:nvCxnSpPr>
        <p:spPr>
          <a:xfrm>
            <a:off x="1317748" y="3104368"/>
            <a:ext cx="943200" cy="0"/>
          </a:xfrm>
          <a:prstGeom prst="straightConnector1">
            <a:avLst/>
          </a:prstGeom>
          <a:noFill/>
          <a:ln cap="flat" cmpd="sng" w="57150">
            <a:solidFill>
              <a:srgbClr val="ED7D31"/>
            </a:solidFill>
            <a:prstDash val="solid"/>
            <a:miter lim="800000"/>
            <a:headEnd len="sm" w="sm" type="none"/>
            <a:tailEnd len="sm" w="sm" type="none"/>
          </a:ln>
        </p:spPr>
      </p:cxnSp>
      <p:sp>
        <p:nvSpPr>
          <p:cNvPr id="1252" name="Google Shape;1252;p220"/>
          <p:cNvSpPr txBox="1"/>
          <p:nvPr/>
        </p:nvSpPr>
        <p:spPr>
          <a:xfrm>
            <a:off x="4141600" y="835800"/>
            <a:ext cx="4594500" cy="8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Montserrat"/>
                <a:ea typeface="Montserrat"/>
                <a:cs typeface="Montserrat"/>
                <a:sym typeface="Montserrat"/>
              </a:rPr>
              <a:t>Share the following with us in the chat:</a:t>
            </a:r>
            <a:endParaRPr sz="1800">
              <a:solidFill>
                <a:schemeClr val="dk2"/>
              </a:solidFill>
              <a:latin typeface="Montserrat"/>
              <a:ea typeface="Montserrat"/>
              <a:cs typeface="Montserrat"/>
              <a:sym typeface="Montserrat"/>
            </a:endParaRPr>
          </a:p>
        </p:txBody>
      </p:sp>
      <p:sp>
        <p:nvSpPr>
          <p:cNvPr id="1253" name="Google Shape;1253;p220"/>
          <p:cNvSpPr/>
          <p:nvPr/>
        </p:nvSpPr>
        <p:spPr>
          <a:xfrm>
            <a:off x="4932675" y="2177800"/>
            <a:ext cx="3578700" cy="551700"/>
          </a:xfrm>
          <a:prstGeom prst="rect">
            <a:avLst/>
          </a:prstGeom>
          <a:noFill/>
          <a:ln>
            <a:noFill/>
          </a:ln>
        </p:spPr>
        <p:txBody>
          <a:bodyPr anchorCtr="0" anchor="t" bIns="45700" lIns="91425" spcFirstLastPara="1" rIns="91425" wrap="square" tIns="45700">
            <a:noAutofit/>
          </a:bodyPr>
          <a:lstStyle/>
          <a:p>
            <a:pPr indent="0" lvl="0" marL="0" rtl="0" algn="l">
              <a:spcBef>
                <a:spcPts val="1500"/>
              </a:spcBef>
              <a:spcAft>
                <a:spcPts val="1500"/>
              </a:spcAft>
              <a:buNone/>
            </a:pPr>
            <a:r>
              <a:rPr lang="en" sz="2000">
                <a:solidFill>
                  <a:schemeClr val="accent5"/>
                </a:solidFill>
                <a:latin typeface="Proxima Nova"/>
                <a:ea typeface="Proxima Nova"/>
                <a:cs typeface="Proxima Nova"/>
                <a:sym typeface="Proxima Nova"/>
              </a:rPr>
              <a:t>Name / Pronouns</a:t>
            </a:r>
            <a:endParaRPr i="0" sz="2000" u="none" cap="none" strike="noStrike">
              <a:solidFill>
                <a:srgbClr val="999999"/>
              </a:solidFill>
              <a:latin typeface="Proxima Nova"/>
              <a:ea typeface="Proxima Nova"/>
              <a:cs typeface="Proxima Nova"/>
              <a:sym typeface="Proxima Nova"/>
            </a:endParaRPr>
          </a:p>
        </p:txBody>
      </p:sp>
      <p:sp>
        <p:nvSpPr>
          <p:cNvPr id="1254" name="Google Shape;1254;p220"/>
          <p:cNvSpPr/>
          <p:nvPr/>
        </p:nvSpPr>
        <p:spPr>
          <a:xfrm>
            <a:off x="4068525" y="2120645"/>
            <a:ext cx="677100" cy="666000"/>
          </a:xfrm>
          <a:prstGeom prst="ellipse">
            <a:avLst/>
          </a:prstGeom>
          <a:solidFill>
            <a:srgbClr val="104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55" name="Google Shape;1255;p220"/>
          <p:cNvSpPr/>
          <p:nvPr/>
        </p:nvSpPr>
        <p:spPr>
          <a:xfrm>
            <a:off x="4068525" y="3104365"/>
            <a:ext cx="677100" cy="6660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56" name="Google Shape;1256;p220"/>
          <p:cNvSpPr/>
          <p:nvPr/>
        </p:nvSpPr>
        <p:spPr>
          <a:xfrm>
            <a:off x="4932675" y="3161525"/>
            <a:ext cx="3578700" cy="551700"/>
          </a:xfrm>
          <a:prstGeom prst="rect">
            <a:avLst/>
          </a:prstGeom>
          <a:noFill/>
          <a:ln>
            <a:noFill/>
          </a:ln>
        </p:spPr>
        <p:txBody>
          <a:bodyPr anchorCtr="0" anchor="t" bIns="45700" lIns="91425" spcFirstLastPara="1" rIns="91425" wrap="square" tIns="45700">
            <a:noAutofit/>
          </a:bodyPr>
          <a:lstStyle/>
          <a:p>
            <a:pPr indent="0" lvl="0" marL="0" rtl="0" algn="l">
              <a:spcBef>
                <a:spcPts val="1500"/>
              </a:spcBef>
              <a:spcAft>
                <a:spcPts val="1500"/>
              </a:spcAft>
              <a:buNone/>
            </a:pPr>
            <a:r>
              <a:rPr lang="en" sz="2000">
                <a:solidFill>
                  <a:schemeClr val="accent3"/>
                </a:solidFill>
                <a:latin typeface="Proxima Nova"/>
                <a:ea typeface="Proxima Nova"/>
                <a:cs typeface="Proxima Nova"/>
                <a:sym typeface="Proxima Nova"/>
              </a:rPr>
              <a:t>Organization &amp; Title / Role</a:t>
            </a:r>
            <a:endParaRPr baseline="-25000" i="0" sz="1300" u="none" cap="none" strike="noStrike">
              <a:solidFill>
                <a:schemeClr val="accent3"/>
              </a:solidFill>
              <a:latin typeface="Proxima Nova"/>
              <a:ea typeface="Proxima Nova"/>
              <a:cs typeface="Proxima Nova"/>
              <a:sym typeface="Proxima Nova"/>
            </a:endParaRPr>
          </a:p>
        </p:txBody>
      </p:sp>
      <p:pic>
        <p:nvPicPr>
          <p:cNvPr id="1257" name="Google Shape;1257;p220"/>
          <p:cNvPicPr preferRelativeResize="0"/>
          <p:nvPr/>
        </p:nvPicPr>
        <p:blipFill>
          <a:blip r:embed="rId3">
            <a:alphaModFix/>
          </a:blip>
          <a:stretch>
            <a:fillRect/>
          </a:stretch>
        </p:blipFill>
        <p:spPr>
          <a:xfrm>
            <a:off x="4186688" y="2199551"/>
            <a:ext cx="440775" cy="440775"/>
          </a:xfrm>
          <a:prstGeom prst="rect">
            <a:avLst/>
          </a:prstGeom>
          <a:noFill/>
          <a:ln>
            <a:noFill/>
          </a:ln>
        </p:spPr>
      </p:pic>
      <p:pic>
        <p:nvPicPr>
          <p:cNvPr id="1258" name="Google Shape;1258;p220"/>
          <p:cNvPicPr preferRelativeResize="0"/>
          <p:nvPr/>
        </p:nvPicPr>
        <p:blipFill>
          <a:blip r:embed="rId4">
            <a:alphaModFix/>
          </a:blip>
          <a:stretch>
            <a:fillRect/>
          </a:stretch>
        </p:blipFill>
        <p:spPr>
          <a:xfrm>
            <a:off x="4186700" y="3216988"/>
            <a:ext cx="440775" cy="440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238"/>
          <p:cNvSpPr txBox="1"/>
          <p:nvPr>
            <p:ph idx="2" type="body"/>
          </p:nvPr>
        </p:nvSpPr>
        <p:spPr>
          <a:xfrm>
            <a:off x="274473" y="1637270"/>
            <a:ext cx="8212200" cy="1349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600"/>
              <a:buNone/>
            </a:pPr>
            <a:r>
              <a:rPr lang="en" sz="3600"/>
              <a:t>How Sharing Data Builds More Efficient and Effective Benefits Systems </a:t>
            </a:r>
            <a:endParaRPr/>
          </a:p>
        </p:txBody>
      </p:sp>
      <p:sp>
        <p:nvSpPr>
          <p:cNvPr id="1475" name="Google Shape;1475;p238"/>
          <p:cNvSpPr txBox="1"/>
          <p:nvPr>
            <p:ph idx="3" type="body"/>
          </p:nvPr>
        </p:nvSpPr>
        <p:spPr>
          <a:xfrm>
            <a:off x="6481190" y="4555747"/>
            <a:ext cx="2496900" cy="29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Calibri"/>
                <a:ea typeface="Calibri"/>
                <a:cs typeface="Calibri"/>
                <a:sym typeface="Calibri"/>
              </a:rPr>
              <a:t>May 1, 2024</a:t>
            </a:r>
            <a:endParaRPr sz="1200">
              <a:solidFill>
                <a:schemeClr val="lt1"/>
              </a:solidFill>
            </a:endParaRPr>
          </a:p>
        </p:txBody>
      </p:sp>
      <p:sp>
        <p:nvSpPr>
          <p:cNvPr id="1476" name="Google Shape;1476;p238"/>
          <p:cNvSpPr txBox="1"/>
          <p:nvPr/>
        </p:nvSpPr>
        <p:spPr>
          <a:xfrm>
            <a:off x="274473" y="2706566"/>
            <a:ext cx="6154800" cy="6927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4500"/>
              <a:buFont typeface="Arial"/>
              <a:buNone/>
            </a:pPr>
            <a:r>
              <a:t/>
            </a:r>
            <a:endParaRPr b="1" i="1" sz="4500" u="none" cap="none" strike="noStrike">
              <a:solidFill>
                <a:schemeClr val="lt1"/>
              </a:solidFill>
              <a:latin typeface="Calibri"/>
              <a:ea typeface="Calibri"/>
              <a:cs typeface="Calibri"/>
              <a:sym typeface="Calibri"/>
            </a:endParaRPr>
          </a:p>
        </p:txBody>
      </p:sp>
      <p:sp>
        <p:nvSpPr>
          <p:cNvPr id="1477" name="Google Shape;1477;p238"/>
          <p:cNvSpPr txBox="1"/>
          <p:nvPr/>
        </p:nvSpPr>
        <p:spPr>
          <a:xfrm>
            <a:off x="6481190" y="4029427"/>
            <a:ext cx="1659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800" u="none" cap="none" strike="noStrike">
                <a:solidFill>
                  <a:schemeClr val="lt1"/>
                </a:solidFill>
                <a:latin typeface="Arial"/>
                <a:ea typeface="Arial"/>
                <a:cs typeface="Arial"/>
                <a:sym typeface="Arial"/>
              </a:rPr>
              <a:t>Jamila McLean</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239"/>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
                <a:latin typeface="Calibri"/>
                <a:ea typeface="Calibri"/>
                <a:cs typeface="Calibri"/>
                <a:sym typeface="Calibri"/>
              </a:rPr>
              <a:t>About BDT</a:t>
            </a:r>
            <a:endParaRPr/>
          </a:p>
        </p:txBody>
      </p:sp>
      <p:sp>
        <p:nvSpPr>
          <p:cNvPr id="1483" name="Google Shape;1483;p239"/>
          <p:cNvSpPr txBox="1"/>
          <p:nvPr>
            <p:ph idx="12" type="sldNum"/>
          </p:nvPr>
        </p:nvSpPr>
        <p:spPr>
          <a:xfrm>
            <a:off x="8432315" y="4876038"/>
            <a:ext cx="593700" cy="1641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sp>
        <p:nvSpPr>
          <p:cNvPr id="1484" name="Google Shape;1484;p239"/>
          <p:cNvSpPr txBox="1"/>
          <p:nvPr/>
        </p:nvSpPr>
        <p:spPr>
          <a:xfrm>
            <a:off x="1357521" y="1297967"/>
            <a:ext cx="6783000" cy="254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152E5F"/>
              </a:buClr>
              <a:buSzPts val="3000"/>
              <a:buFont typeface="Arial"/>
              <a:buNone/>
            </a:pPr>
            <a:r>
              <a:rPr b="0" i="0" lang="en" sz="3000">
                <a:solidFill>
                  <a:srgbClr val="152E5F"/>
                </a:solidFill>
                <a:latin typeface="Arial"/>
                <a:ea typeface="Arial"/>
                <a:cs typeface="Arial"/>
                <a:sym typeface="Arial"/>
              </a:rPr>
              <a:t>Benefits Data Trust (BDT) is a national nonprofit harnessing the power of data, technology, and policy to provide efficient and dignified access to assistance, improving people's health and financial security.</a:t>
            </a:r>
            <a:endParaRPr b="0" i="0" sz="3300">
              <a:solidFill>
                <a:srgbClr val="152E5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240"/>
          <p:cNvSpPr txBox="1"/>
          <p:nvPr>
            <p:ph type="title"/>
          </p:nvPr>
        </p:nvSpPr>
        <p:spPr>
          <a:xfrm>
            <a:off x="137160" y="103179"/>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latin typeface="Calibri"/>
                <a:ea typeface="Calibri"/>
                <a:cs typeface="Calibri"/>
                <a:sym typeface="Calibri"/>
              </a:rPr>
              <a:t>The Problem: What's Left on the Table</a:t>
            </a:r>
            <a:endParaRPr/>
          </a:p>
        </p:txBody>
      </p:sp>
      <p:sp>
        <p:nvSpPr>
          <p:cNvPr id="1491" name="Google Shape;1491;p240"/>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sp>
        <p:nvSpPr>
          <p:cNvPr id="1492" name="Google Shape;1492;p240"/>
          <p:cNvSpPr txBox="1"/>
          <p:nvPr/>
        </p:nvSpPr>
        <p:spPr>
          <a:xfrm>
            <a:off x="204173" y="793043"/>
            <a:ext cx="3244200" cy="2562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2100"/>
              <a:buFont typeface="Calibri"/>
              <a:buNone/>
            </a:pPr>
            <a:r>
              <a:t/>
            </a:r>
            <a:endParaRPr b="0" baseline="30000" i="0" sz="2100" u="none" cap="none" strike="noStrike">
              <a:solidFill>
                <a:srgbClr val="152E5E"/>
              </a:solidFill>
              <a:latin typeface="Calibri"/>
              <a:ea typeface="Calibri"/>
              <a:cs typeface="Calibri"/>
              <a:sym typeface="Calibri"/>
            </a:endParaRPr>
          </a:p>
          <a:p>
            <a:pPr indent="-425450" lvl="0" marL="431800" marR="0" rtl="0" algn="l">
              <a:lnSpc>
                <a:spcPct val="100000"/>
              </a:lnSpc>
              <a:spcBef>
                <a:spcPts val="900"/>
              </a:spcBef>
              <a:spcAft>
                <a:spcPts val="0"/>
              </a:spcAft>
              <a:buClr>
                <a:srgbClr val="152E5E"/>
              </a:buClr>
              <a:buSzPts val="2100"/>
              <a:buFont typeface="Arial"/>
              <a:buChar char="•"/>
            </a:pPr>
            <a:r>
              <a:rPr b="0" i="0" lang="en" sz="2100" u="none" cap="none" strike="noStrike">
                <a:solidFill>
                  <a:srgbClr val="152E5E"/>
                </a:solidFill>
                <a:latin typeface="Calibri"/>
                <a:ea typeface="Calibri"/>
                <a:cs typeface="Calibri"/>
                <a:sym typeface="Calibri"/>
              </a:rPr>
              <a:t>More than </a:t>
            </a:r>
            <a:r>
              <a:rPr b="1" i="0" lang="en" sz="2100" u="none" cap="none" strike="noStrike">
                <a:solidFill>
                  <a:srgbClr val="3399E1"/>
                </a:solidFill>
                <a:latin typeface="Calibri"/>
                <a:ea typeface="Calibri"/>
                <a:cs typeface="Calibri"/>
                <a:sym typeface="Calibri"/>
              </a:rPr>
              <a:t>1 in 10 </a:t>
            </a:r>
            <a:r>
              <a:rPr b="0" i="0" lang="en" sz="2100" u="none" cap="none" strike="noStrike">
                <a:solidFill>
                  <a:srgbClr val="152E5E"/>
                </a:solidFill>
                <a:latin typeface="Calibri"/>
                <a:ea typeface="Calibri"/>
                <a:cs typeface="Calibri"/>
                <a:sym typeface="Calibri"/>
              </a:rPr>
              <a:t>Americans living in poverty </a:t>
            </a:r>
            <a:r>
              <a:rPr b="0" baseline="30000" i="0" lang="en" sz="2100" u="none" cap="none" strike="noStrike">
                <a:solidFill>
                  <a:srgbClr val="152E5E"/>
                </a:solidFill>
                <a:latin typeface="Calibri"/>
                <a:ea typeface="Calibri"/>
                <a:cs typeface="Calibri"/>
                <a:sym typeface="Calibri"/>
              </a:rPr>
              <a:t>2</a:t>
            </a:r>
            <a:endParaRPr sz="1100"/>
          </a:p>
          <a:p>
            <a:pPr indent="-425450" lvl="0" marL="431800" marR="0" rtl="0" algn="l">
              <a:lnSpc>
                <a:spcPct val="100000"/>
              </a:lnSpc>
              <a:spcBef>
                <a:spcPts val="900"/>
              </a:spcBef>
              <a:spcAft>
                <a:spcPts val="0"/>
              </a:spcAft>
              <a:buClr>
                <a:srgbClr val="152E5E"/>
              </a:buClr>
              <a:buSzPts val="2100"/>
              <a:buFont typeface="Arial"/>
              <a:buChar char="•"/>
            </a:pPr>
            <a:r>
              <a:rPr b="0" i="0" lang="en" sz="2100" u="none" cap="none" strike="noStrike">
                <a:solidFill>
                  <a:srgbClr val="152E5E"/>
                </a:solidFill>
                <a:latin typeface="Calibri"/>
                <a:ea typeface="Calibri"/>
                <a:cs typeface="Calibri"/>
                <a:sym typeface="Calibri"/>
              </a:rPr>
              <a:t>More than </a:t>
            </a:r>
            <a:r>
              <a:rPr b="1" i="0" lang="en" sz="2100" u="none" cap="none" strike="noStrike">
                <a:solidFill>
                  <a:srgbClr val="3399E1"/>
                </a:solidFill>
                <a:latin typeface="Calibri"/>
                <a:ea typeface="Calibri"/>
                <a:cs typeface="Calibri"/>
                <a:sym typeface="Calibri"/>
              </a:rPr>
              <a:t>9 million </a:t>
            </a:r>
            <a:r>
              <a:rPr b="0" i="0" lang="en" sz="2100" u="none" cap="none" strike="noStrike">
                <a:solidFill>
                  <a:srgbClr val="152E5E"/>
                </a:solidFill>
                <a:latin typeface="Calibri"/>
                <a:ea typeface="Calibri"/>
                <a:cs typeface="Calibri"/>
                <a:sym typeface="Calibri"/>
              </a:rPr>
              <a:t>people missing out on benefits </a:t>
            </a:r>
            <a:r>
              <a:rPr b="0" baseline="30000" i="0" lang="en" sz="2100" u="none" cap="none" strike="noStrike">
                <a:solidFill>
                  <a:srgbClr val="152E5E"/>
                </a:solidFill>
                <a:latin typeface="Calibri"/>
                <a:ea typeface="Calibri"/>
                <a:cs typeface="Calibri"/>
                <a:sym typeface="Calibri"/>
              </a:rPr>
              <a:t>3</a:t>
            </a:r>
            <a:endParaRPr b="0" baseline="30000" i="0" sz="2100" u="none" cap="none" strike="noStrike">
              <a:solidFill>
                <a:srgbClr val="152E5E"/>
              </a:solidFill>
              <a:latin typeface="Calibri"/>
              <a:ea typeface="Calibri"/>
              <a:cs typeface="Calibri"/>
              <a:sym typeface="Calibri"/>
            </a:endParaRPr>
          </a:p>
        </p:txBody>
      </p:sp>
      <p:sp>
        <p:nvSpPr>
          <p:cNvPr id="1493" name="Google Shape;1493;p240"/>
          <p:cNvSpPr txBox="1"/>
          <p:nvPr/>
        </p:nvSpPr>
        <p:spPr>
          <a:xfrm>
            <a:off x="269407" y="3305045"/>
            <a:ext cx="3101400" cy="931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Sources:</a:t>
            </a:r>
            <a:br>
              <a:rPr b="0" i="0" lang="en" sz="800" u="none" cap="none" strike="noStrike">
                <a:solidFill>
                  <a:srgbClr val="B1C7DB"/>
                </a:solidFill>
                <a:latin typeface="Calibri"/>
                <a:ea typeface="Calibri"/>
                <a:cs typeface="Calibri"/>
                <a:sym typeface="Calibri"/>
              </a:rPr>
            </a:br>
            <a:r>
              <a:rPr b="0" i="0" lang="en" sz="800" u="none" cap="none" strike="noStrike">
                <a:solidFill>
                  <a:srgbClr val="B1C7DB"/>
                </a:solidFill>
                <a:latin typeface="Calibri"/>
                <a:ea typeface="Calibri"/>
                <a:cs typeface="Calibri"/>
                <a:sym typeface="Calibri"/>
              </a:rPr>
              <a:t>1: BDT estimate based on publicly available data for WIC, SNAP, Medicaid, CHIP, EITC, ACP, and Pell Grants</a:t>
            </a:r>
            <a:endParaRPr b="0" i="0" sz="800" u="none" cap="none" strike="noStrike">
              <a:solidFill>
                <a:srgbClr val="B1C7DB"/>
              </a:solidFill>
              <a:latin typeface="Calibri"/>
              <a:ea typeface="Calibri"/>
              <a:cs typeface="Calibri"/>
              <a:sym typeface="Calibri"/>
            </a:endParaRPr>
          </a:p>
          <a:p>
            <a:pPr indent="0" lvl="0" marL="0" marR="0" rtl="0" algn="l">
              <a:lnSpc>
                <a:spcPct val="100000"/>
              </a:lnSpc>
              <a:spcBef>
                <a:spcPts val="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2: </a:t>
            </a:r>
            <a:r>
              <a:rPr b="0" i="0" lang="en" sz="800" u="sng" cap="none" strike="noStrike">
                <a:solidFill>
                  <a:srgbClr val="B1C7DB"/>
                </a:solidFill>
                <a:latin typeface="Calibri"/>
                <a:ea typeface="Calibri"/>
                <a:cs typeface="Calibri"/>
                <a:sym typeface="Calibri"/>
                <a:hlinkClick r:id="rId3">
                  <a:extLst>
                    <a:ext uri="{A12FA001-AC4F-418D-AE19-62706E023703}">
                      <ahyp:hlinkClr val="tx"/>
                    </a:ext>
                  </a:extLst>
                </a:hlinkClick>
              </a:rPr>
              <a:t>"Income and Poverty in the United States: 2019."</a:t>
            </a:r>
            <a:r>
              <a:rPr b="0" i="0" lang="en" sz="800" u="none" cap="none" strike="noStrike">
                <a:solidFill>
                  <a:srgbClr val="B1C7DB"/>
                </a:solidFill>
                <a:latin typeface="Calibri"/>
                <a:ea typeface="Calibri"/>
                <a:cs typeface="Calibri"/>
                <a:sym typeface="Calibri"/>
              </a:rPr>
              <a:t> United States Census Bureau.</a:t>
            </a:r>
            <a:endParaRPr b="0" i="0" sz="800" u="none" cap="none" strike="noStrike">
              <a:solidFill>
                <a:srgbClr val="B1C7DB"/>
              </a:solidFill>
              <a:latin typeface="Calibri"/>
              <a:ea typeface="Calibri"/>
              <a:cs typeface="Calibri"/>
              <a:sym typeface="Calibri"/>
            </a:endParaRPr>
          </a:p>
          <a:p>
            <a:pPr indent="0" lvl="0" marL="0" marR="0" rtl="0" algn="l">
              <a:lnSpc>
                <a:spcPct val="100000"/>
              </a:lnSpc>
              <a:spcBef>
                <a:spcPts val="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3: BDT estimate based on publicly available data on benefit participation gaps</a:t>
            </a:r>
            <a:endParaRPr b="0" i="0" sz="800" u="none" cap="none" strike="noStrike">
              <a:solidFill>
                <a:srgbClr val="B1C7DB"/>
              </a:solidFill>
              <a:latin typeface="Calibri"/>
              <a:ea typeface="Calibri"/>
              <a:cs typeface="Calibri"/>
              <a:sym typeface="Calibri"/>
            </a:endParaRPr>
          </a:p>
        </p:txBody>
      </p:sp>
      <p:pic>
        <p:nvPicPr>
          <p:cNvPr descr="Graphical user interface, diagram&#10;&#10;Description automatically generated" id="1494" name="Google Shape;1494;p240"/>
          <p:cNvPicPr preferRelativeResize="0"/>
          <p:nvPr/>
        </p:nvPicPr>
        <p:blipFill rotWithShape="1">
          <a:blip r:embed="rId4">
            <a:alphaModFix/>
          </a:blip>
          <a:srcRect b="0" l="0" r="0" t="0"/>
          <a:stretch/>
        </p:blipFill>
        <p:spPr>
          <a:xfrm>
            <a:off x="2822714" y="790705"/>
            <a:ext cx="6579703" cy="36925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8" name="Shape 1498"/>
        <p:cNvGrpSpPr/>
        <p:nvPr/>
      </p:nvGrpSpPr>
      <p:grpSpPr>
        <a:xfrm>
          <a:off x="0" y="0"/>
          <a:ext cx="0" cy="0"/>
          <a:chOff x="0" y="0"/>
          <a:chExt cx="0" cy="0"/>
        </a:xfrm>
      </p:grpSpPr>
      <p:sp>
        <p:nvSpPr>
          <p:cNvPr id="1499" name="Google Shape;1499;p241"/>
          <p:cNvSpPr txBox="1"/>
          <p:nvPr>
            <p:ph type="title"/>
          </p:nvPr>
        </p:nvSpPr>
        <p:spPr>
          <a:xfrm>
            <a:off x="720075" y="733576"/>
            <a:ext cx="7941300" cy="7971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3300">
                <a:solidFill>
                  <a:schemeClr val="dk1"/>
                </a:solidFill>
                <a:latin typeface="Calibri"/>
                <a:ea typeface="Calibri"/>
                <a:cs typeface="Calibri"/>
                <a:sym typeface="Calibri"/>
              </a:rPr>
              <a:t>BDT’s Data Sharing Journey</a:t>
            </a:r>
            <a:endParaRPr/>
          </a:p>
        </p:txBody>
      </p:sp>
      <p:cxnSp>
        <p:nvCxnSpPr>
          <p:cNvPr id="1500" name="Google Shape;1500;p241"/>
          <p:cNvCxnSpPr/>
          <p:nvPr/>
        </p:nvCxnSpPr>
        <p:spPr>
          <a:xfrm>
            <a:off x="785718" y="1698778"/>
            <a:ext cx="7593900" cy="0"/>
          </a:xfrm>
          <a:prstGeom prst="straightConnector1">
            <a:avLst/>
          </a:prstGeom>
          <a:noFill/>
          <a:ln cap="flat" cmpd="sng" w="15875">
            <a:solidFill>
              <a:srgbClr val="2C62D0"/>
            </a:solidFill>
            <a:prstDash val="solid"/>
            <a:miter lim="800000"/>
            <a:headEnd len="sm" w="sm" type="none"/>
            <a:tailEnd len="sm" w="sm" type="none"/>
          </a:ln>
        </p:spPr>
      </p:cxnSp>
      <p:pic>
        <p:nvPicPr>
          <p:cNvPr descr="Route (Two Pins With A Path) outline" id="1501" name="Google Shape;1501;p241"/>
          <p:cNvPicPr preferRelativeResize="0"/>
          <p:nvPr/>
        </p:nvPicPr>
        <p:blipFill rotWithShape="1">
          <a:blip r:embed="rId3">
            <a:alphaModFix/>
          </a:blip>
          <a:srcRect b="0" l="0" r="0" t="0"/>
          <a:stretch/>
        </p:blipFill>
        <p:spPr>
          <a:xfrm>
            <a:off x="657004" y="2108329"/>
            <a:ext cx="2196085" cy="2196085"/>
          </a:xfrm>
          <a:prstGeom prst="rect">
            <a:avLst/>
          </a:prstGeom>
          <a:noFill/>
          <a:ln>
            <a:noFill/>
          </a:ln>
        </p:spPr>
      </p:pic>
      <p:sp>
        <p:nvSpPr>
          <p:cNvPr id="1502" name="Google Shape;1502;p241"/>
          <p:cNvSpPr txBox="1"/>
          <p:nvPr/>
        </p:nvSpPr>
        <p:spPr>
          <a:xfrm>
            <a:off x="3011214" y="1805157"/>
            <a:ext cx="5650200" cy="3026400"/>
          </a:xfrm>
          <a:prstGeom prst="rect">
            <a:avLst/>
          </a:prstGeom>
          <a:noFill/>
          <a:ln>
            <a:noFill/>
          </a:ln>
        </p:spPr>
        <p:txBody>
          <a:bodyPr anchorCtr="0" anchor="t" bIns="34275" lIns="68575" spcFirstLastPara="1" rIns="68575" wrap="square" tIns="34275">
            <a:normAutofit/>
          </a:bodyPr>
          <a:lstStyle/>
          <a:p>
            <a:pPr indent="-177800" lvl="0" marL="215900" marR="0" rtl="0" algn="l">
              <a:lnSpc>
                <a:spcPct val="90000"/>
              </a:lnSpc>
              <a:spcBef>
                <a:spcPts val="0"/>
              </a:spcBef>
              <a:spcAft>
                <a:spcPts val="0"/>
              </a:spcAft>
              <a:buClr>
                <a:srgbClr val="152E5E"/>
              </a:buClr>
              <a:buSzPts val="1800"/>
              <a:buFont typeface="Arial"/>
              <a:buChar char="•"/>
            </a:pPr>
            <a:r>
              <a:rPr b="0" i="0" lang="en" sz="1800" u="none" cap="none" strike="noStrike">
                <a:solidFill>
                  <a:srgbClr val="152E5E"/>
                </a:solidFill>
                <a:latin typeface="Calibri"/>
                <a:ea typeface="Calibri"/>
                <a:cs typeface="Calibri"/>
                <a:sym typeface="Calibri"/>
              </a:rPr>
              <a:t>BDT was founded in 2005 through a partnership with the PA Department of Aging using data sharing, data matching and outreach to increase access to PA’s prescription assistance program for older adults. </a:t>
            </a:r>
            <a:endParaRPr sz="1100"/>
          </a:p>
          <a:p>
            <a:pPr indent="-177800" lvl="0" marL="215900" marR="0" rtl="0" algn="l">
              <a:lnSpc>
                <a:spcPct val="90000"/>
              </a:lnSpc>
              <a:spcBef>
                <a:spcPts val="900"/>
              </a:spcBef>
              <a:spcAft>
                <a:spcPts val="0"/>
              </a:spcAft>
              <a:buClr>
                <a:srgbClr val="152E5E"/>
              </a:buClr>
              <a:buSzPts val="1800"/>
              <a:buFont typeface="Arial"/>
              <a:buChar char="•"/>
            </a:pPr>
            <a:r>
              <a:rPr b="0" i="0" lang="en" sz="1800" u="none" cap="none" strike="noStrike">
                <a:solidFill>
                  <a:srgbClr val="152E5E"/>
                </a:solidFill>
                <a:latin typeface="Calibri"/>
                <a:ea typeface="Calibri"/>
                <a:cs typeface="Calibri"/>
                <a:sym typeface="Calibri"/>
              </a:rPr>
              <a:t>BDT has used this model across programs with similar eligibility criteria to support other states, benefit programs, and sectors.</a:t>
            </a:r>
            <a:endParaRPr sz="1100"/>
          </a:p>
          <a:p>
            <a:pPr indent="-177800" lvl="0" marL="215900" marR="0" rtl="0" algn="l">
              <a:lnSpc>
                <a:spcPct val="90000"/>
              </a:lnSpc>
              <a:spcBef>
                <a:spcPts val="900"/>
              </a:spcBef>
              <a:spcAft>
                <a:spcPts val="0"/>
              </a:spcAft>
              <a:buClr>
                <a:srgbClr val="152E5E"/>
              </a:buClr>
              <a:buSzPts val="1800"/>
              <a:buFont typeface="Arial"/>
              <a:buChar char="•"/>
            </a:pPr>
            <a:r>
              <a:rPr b="0" i="0" lang="en" sz="1800" u="none" cap="none" strike="noStrike">
                <a:solidFill>
                  <a:srgbClr val="152E5E"/>
                </a:solidFill>
                <a:latin typeface="Calibri"/>
                <a:ea typeface="Calibri"/>
                <a:cs typeface="Calibri"/>
                <a:sym typeface="Calibri"/>
              </a:rPr>
              <a:t>Executed 40 data sharing agreements (DSAs) with cities, states, healthcare entities, and institutions of higher education. </a:t>
            </a:r>
            <a:endParaRPr sz="1100"/>
          </a:p>
        </p:txBody>
      </p:sp>
      <p:sp>
        <p:nvSpPr>
          <p:cNvPr id="1503" name="Google Shape;1503;p241"/>
          <p:cNvSpPr txBox="1"/>
          <p:nvPr>
            <p:ph idx="12" type="sldNum"/>
          </p:nvPr>
        </p:nvSpPr>
        <p:spPr>
          <a:xfrm>
            <a:off x="7748177" y="4663440"/>
            <a:ext cx="685800" cy="273900"/>
          </a:xfrm>
          <a:prstGeom prst="rect">
            <a:avLst/>
          </a:prstGeom>
          <a:noFill/>
          <a:ln>
            <a:noFill/>
          </a:ln>
        </p:spPr>
        <p:txBody>
          <a:bodyPr anchorCtr="0" anchor="ctr" bIns="34275" lIns="68575" spcFirstLastPara="1" rIns="68575" wrap="square" tIns="34275">
            <a:normAutofit/>
          </a:bodyPr>
          <a:lstStyle/>
          <a:p>
            <a:pPr indent="0" lvl="0" marL="0" marR="0" rtl="0" algn="r">
              <a:lnSpc>
                <a:spcPct val="100000"/>
              </a:lnSpc>
              <a:spcBef>
                <a:spcPts val="0"/>
              </a:spcBef>
              <a:spcAft>
                <a:spcPts val="0"/>
              </a:spcAft>
              <a:buClr>
                <a:srgbClr val="7F7F7F"/>
              </a:buClr>
              <a:buSzPts val="900"/>
              <a:buFont typeface="Calibri"/>
              <a:buNone/>
            </a:pPr>
            <a:fld id="{00000000-1234-1234-1234-123412341234}" type="slidenum">
              <a:rPr b="0" i="0" lang="en" sz="900" u="none" cap="none" strike="noStrike">
                <a:solidFill>
                  <a:srgbClr val="7F7F7F"/>
                </a:solidFill>
                <a:latin typeface="Calibri"/>
                <a:ea typeface="Calibri"/>
                <a:cs typeface="Calibri"/>
                <a:sym typeface="Calibri"/>
              </a:rPr>
              <a:t>‹#›</a:t>
            </a:fld>
            <a:endParaRPr b="0" i="0" sz="900" u="none" cap="none" strike="noStrike">
              <a:solidFill>
                <a:srgbClr val="7F7F7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42"/>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The Power of Data Sharing</a:t>
            </a:r>
            <a:endParaRPr/>
          </a:p>
        </p:txBody>
      </p:sp>
      <p:sp>
        <p:nvSpPr>
          <p:cNvPr id="1510" name="Google Shape;1510;p242"/>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sp>
        <p:nvSpPr>
          <p:cNvPr id="1511" name="Google Shape;1511;p242"/>
          <p:cNvSpPr txBox="1"/>
          <p:nvPr/>
        </p:nvSpPr>
        <p:spPr>
          <a:xfrm>
            <a:off x="494551" y="438711"/>
            <a:ext cx="7139400" cy="4633200"/>
          </a:xfrm>
          <a:prstGeom prst="rect">
            <a:avLst/>
          </a:prstGeom>
          <a:noFill/>
          <a:ln>
            <a:noFill/>
          </a:ln>
        </p:spPr>
        <p:txBody>
          <a:bodyPr anchorCtr="0" anchor="t" bIns="34275" lIns="68575" spcFirstLastPara="1" rIns="68575" wrap="square" tIns="34275">
            <a:spAutoFit/>
          </a:bodyPr>
          <a:lstStyle/>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rgbClr val="152E5E"/>
              </a:solidFill>
              <a:latin typeface="Calibri"/>
              <a:ea typeface="Calibri"/>
              <a:cs typeface="Calibri"/>
              <a:sym typeface="Calibri"/>
            </a:endParaRPr>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Understand </a:t>
            </a:r>
            <a:r>
              <a:rPr b="1" i="0" lang="en" sz="2400" u="none" cap="none" strike="noStrike">
                <a:solidFill>
                  <a:srgbClr val="3399E1"/>
                </a:solidFill>
                <a:latin typeface="Calibri"/>
                <a:ea typeface="Calibri"/>
                <a:cs typeface="Calibri"/>
                <a:sym typeface="Calibri"/>
              </a:rPr>
              <a:t>scale of participation gaps</a:t>
            </a:r>
            <a:endParaRPr sz="1100"/>
          </a:p>
          <a:p>
            <a:pPr indent="-342900" lvl="1" marL="685800" marR="0" rtl="0" algn="l">
              <a:lnSpc>
                <a:spcPct val="100000"/>
              </a:lnSpc>
              <a:spcBef>
                <a:spcPts val="900"/>
              </a:spcBef>
              <a:spcAft>
                <a:spcPts val="0"/>
              </a:spcAft>
              <a:buClr>
                <a:srgbClr val="152E5E"/>
              </a:buClr>
              <a:buSzPts val="1800"/>
              <a:buFont typeface="Courier New"/>
              <a:buChar char="o"/>
            </a:pPr>
            <a:r>
              <a:rPr b="0" i="0" lang="en" sz="1800" u="none" cap="none" strike="noStrike">
                <a:solidFill>
                  <a:srgbClr val="152E5E"/>
                </a:solidFill>
                <a:latin typeface="Calibri"/>
                <a:ea typeface="Calibri"/>
                <a:cs typeface="Calibri"/>
                <a:sym typeface="Calibri"/>
              </a:rPr>
              <a:t>When 4 states conducted data matches to identify individuals receiving Medicaid and/or SNAP but not WIC, they saw cross-enrollment gaps from 44-77%.</a:t>
            </a:r>
            <a:r>
              <a:rPr b="0" baseline="30000" i="0" lang="en" sz="1800" u="none" cap="none" strike="noStrike">
                <a:solidFill>
                  <a:srgbClr val="152E5E"/>
                </a:solidFill>
                <a:latin typeface="Calibri"/>
                <a:ea typeface="Calibri"/>
                <a:cs typeface="Calibri"/>
                <a:sym typeface="Calibri"/>
              </a:rPr>
              <a:t>1</a:t>
            </a:r>
            <a:endParaRPr b="0" baseline="30000" i="0" sz="1800" u="none" cap="none" strike="noStrike">
              <a:solidFill>
                <a:srgbClr val="152E5E"/>
              </a:solidFill>
              <a:latin typeface="Calibri"/>
              <a:ea typeface="Calibri"/>
              <a:cs typeface="Calibri"/>
              <a:sym typeface="Calibri"/>
            </a:endParaRPr>
          </a:p>
          <a:p>
            <a:pPr indent="0" lvl="1" marL="342900" marR="0" rtl="0" algn="l">
              <a:lnSpc>
                <a:spcPct val="100000"/>
              </a:lnSpc>
              <a:spcBef>
                <a:spcPts val="900"/>
              </a:spcBef>
              <a:spcAft>
                <a:spcPts val="0"/>
              </a:spcAft>
              <a:buClr>
                <a:schemeClr val="dk1"/>
              </a:buClr>
              <a:buSzPts val="1800"/>
              <a:buFont typeface="Calibri"/>
              <a:buNone/>
            </a:pPr>
            <a:r>
              <a:t/>
            </a:r>
            <a:endParaRPr b="0" i="0" sz="1800" u="none" cap="none" strike="noStrike">
              <a:solidFill>
                <a:srgbClr val="152E5E"/>
              </a:solidFill>
              <a:latin typeface="Calibri"/>
              <a:ea typeface="Calibri"/>
              <a:cs typeface="Calibri"/>
              <a:sym typeface="Calibri"/>
            </a:endParaRPr>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Uncover </a:t>
            </a:r>
            <a:r>
              <a:rPr b="1" i="0" lang="en" sz="2400" u="none" cap="none" strike="noStrike">
                <a:solidFill>
                  <a:srgbClr val="3399E1"/>
                </a:solidFill>
                <a:latin typeface="Calibri"/>
                <a:ea typeface="Calibri"/>
                <a:cs typeface="Calibri"/>
                <a:sym typeface="Calibri"/>
              </a:rPr>
              <a:t>disparities in benefits access </a:t>
            </a:r>
            <a:r>
              <a:rPr b="0" i="0" lang="en" sz="2400" u="none" cap="none" strike="noStrike">
                <a:solidFill>
                  <a:srgbClr val="152E5E"/>
                </a:solidFill>
                <a:latin typeface="Calibri"/>
                <a:ea typeface="Calibri"/>
                <a:cs typeface="Calibri"/>
                <a:sym typeface="Calibri"/>
              </a:rPr>
              <a:t>among certain populations</a:t>
            </a:r>
            <a:endParaRPr sz="1100"/>
          </a:p>
          <a:p>
            <a:pPr indent="-190500" lvl="0" marL="342900" marR="0" rtl="0" algn="l">
              <a:lnSpc>
                <a:spcPct val="100000"/>
              </a:lnSpc>
              <a:spcBef>
                <a:spcPts val="900"/>
              </a:spcBef>
              <a:spcAft>
                <a:spcPts val="0"/>
              </a:spcAft>
              <a:buClr>
                <a:schemeClr val="dk1"/>
              </a:buClr>
              <a:buSzPts val="2400"/>
              <a:buFont typeface="Arial"/>
              <a:buNone/>
            </a:pPr>
            <a:r>
              <a:t/>
            </a:r>
            <a:endParaRPr b="0" i="0" sz="2400" u="none" cap="none" strike="noStrike">
              <a:solidFill>
                <a:srgbClr val="152E5E"/>
              </a:solidFill>
              <a:latin typeface="Calibri"/>
              <a:ea typeface="Calibri"/>
              <a:cs typeface="Calibri"/>
              <a:sym typeface="Calibri"/>
            </a:endParaRPr>
          </a:p>
          <a:p>
            <a:pPr indent="0" lvl="0" marL="0" marR="0" rtl="0" algn="l">
              <a:lnSpc>
                <a:spcPct val="100000"/>
              </a:lnSpc>
              <a:spcBef>
                <a:spcPts val="90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1: Jess Maneely, Zoë Neuberger, “Matching Data Across Benefit Programs Can Increase WIC Enrollment,” Center on Budget and Policy Priorities and Benefits Data Trust, April 27, 2021, </a:t>
            </a:r>
            <a:r>
              <a:rPr b="0" i="0" lang="en" sz="800" u="sng" cap="none" strike="noStrike">
                <a:solidFill>
                  <a:srgbClr val="B1C7DB"/>
                </a:solidFill>
                <a:latin typeface="Calibri"/>
                <a:ea typeface="Calibri"/>
                <a:cs typeface="Calibri"/>
                <a:sym typeface="Calibri"/>
                <a:hlinkClick r:id="rId3">
                  <a:extLst>
                    <a:ext uri="{A12FA001-AC4F-418D-AE19-62706E023703}">
                      <ahyp:hlinkClr val="tx"/>
                    </a:ext>
                  </a:extLst>
                </a:hlinkClick>
              </a:rPr>
              <a:t>Weblink</a:t>
            </a:r>
            <a:r>
              <a:rPr b="0" i="0" lang="en" sz="800" u="none" cap="none" strike="noStrike">
                <a:solidFill>
                  <a:srgbClr val="B1C7DB"/>
                </a:solidFill>
                <a:latin typeface="Calibri"/>
                <a:ea typeface="Calibri"/>
                <a:cs typeface="Calibri"/>
                <a:sym typeface="Calibri"/>
              </a:rPr>
              <a:t>.</a:t>
            </a:r>
            <a:endParaRPr b="0" i="0" sz="800" u="none" cap="none" strike="noStrike">
              <a:solidFill>
                <a:srgbClr val="B1C7DB"/>
              </a:solidFill>
              <a:latin typeface="Calibri"/>
              <a:ea typeface="Calibri"/>
              <a:cs typeface="Calibri"/>
              <a:sym typeface="Calibri"/>
            </a:endParaRPr>
          </a:p>
          <a:p>
            <a:pPr indent="0" lvl="0" marL="0" marR="0" rtl="0" algn="l">
              <a:lnSpc>
                <a:spcPct val="100000"/>
              </a:lnSpc>
              <a:spcBef>
                <a:spcPts val="900"/>
              </a:spcBef>
              <a:spcAft>
                <a:spcPts val="0"/>
              </a:spcAft>
              <a:buClr>
                <a:schemeClr val="dk1"/>
              </a:buClr>
              <a:buSzPts val="3600"/>
              <a:buFont typeface="Calibri"/>
              <a:buNone/>
            </a:pPr>
            <a:r>
              <a:t/>
            </a:r>
            <a:endParaRPr b="1" i="0" sz="3600" u="none" cap="none" strike="noStrike">
              <a:solidFill>
                <a:srgbClr val="3399E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243"/>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The Power of Data Sharing</a:t>
            </a:r>
            <a:endParaRPr/>
          </a:p>
        </p:txBody>
      </p:sp>
      <p:sp>
        <p:nvSpPr>
          <p:cNvPr id="1518" name="Google Shape;1518;p243"/>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sp>
        <p:nvSpPr>
          <p:cNvPr id="1519" name="Google Shape;1519;p243"/>
          <p:cNvSpPr txBox="1"/>
          <p:nvPr/>
        </p:nvSpPr>
        <p:spPr>
          <a:xfrm>
            <a:off x="299622" y="845568"/>
            <a:ext cx="8309700" cy="3740400"/>
          </a:xfrm>
          <a:prstGeom prst="rect">
            <a:avLst/>
          </a:prstGeom>
          <a:noFill/>
          <a:ln>
            <a:noFill/>
          </a:ln>
        </p:spPr>
        <p:txBody>
          <a:bodyPr anchorCtr="0" anchor="t" bIns="34275" lIns="68575" spcFirstLastPara="1" rIns="68575" wrap="square" tIns="34275">
            <a:spAutoFit/>
          </a:bodyPr>
          <a:lstStyle/>
          <a:p>
            <a:pPr indent="-342900" lvl="0" marL="342900" marR="0" rtl="0" algn="l">
              <a:lnSpc>
                <a:spcPct val="100000"/>
              </a:lnSpc>
              <a:spcBef>
                <a:spcPts val="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Conduct </a:t>
            </a:r>
            <a:r>
              <a:rPr b="1" i="0" lang="en" sz="2400" u="none" cap="none" strike="noStrike">
                <a:solidFill>
                  <a:srgbClr val="3399E1"/>
                </a:solidFill>
                <a:latin typeface="Calibri"/>
                <a:ea typeface="Calibri"/>
                <a:cs typeface="Calibri"/>
                <a:sym typeface="Calibri"/>
              </a:rPr>
              <a:t>data-driven outreach </a:t>
            </a:r>
            <a:endParaRPr sz="1100"/>
          </a:p>
          <a:p>
            <a:pPr indent="-342900" lvl="1" marL="685800" marR="0" rtl="0" algn="l">
              <a:lnSpc>
                <a:spcPct val="100000"/>
              </a:lnSpc>
              <a:spcBef>
                <a:spcPts val="900"/>
              </a:spcBef>
              <a:spcAft>
                <a:spcPts val="0"/>
              </a:spcAft>
              <a:buClr>
                <a:srgbClr val="152E5E"/>
              </a:buClr>
              <a:buSzPts val="1800"/>
              <a:buFont typeface="Courier New"/>
              <a:buChar char="o"/>
            </a:pPr>
            <a:r>
              <a:rPr b="0" i="0" lang="en" sz="1800" u="none" cap="none" strike="noStrike">
                <a:solidFill>
                  <a:srgbClr val="152E5E"/>
                </a:solidFill>
                <a:latin typeface="Calibri"/>
                <a:ea typeface="Calibri"/>
                <a:cs typeface="Calibri"/>
                <a:sym typeface="Calibri"/>
              </a:rPr>
              <a:t>Outreach to Medicaid enrollees aged 60+ led to an 83% increase in SNAP participation </a:t>
            </a:r>
            <a:r>
              <a:rPr b="0" baseline="30000" i="0" lang="en" sz="1800" u="none" cap="none" strike="noStrike">
                <a:solidFill>
                  <a:srgbClr val="152E5E"/>
                </a:solidFill>
                <a:latin typeface="Calibri"/>
                <a:ea typeface="Calibri"/>
                <a:cs typeface="Calibri"/>
                <a:sym typeface="Calibri"/>
              </a:rPr>
              <a:t>1</a:t>
            </a:r>
            <a:endParaRPr b="0" baseline="30000" i="0" sz="1800" u="none" cap="none" strike="noStrike">
              <a:solidFill>
                <a:srgbClr val="152E5E"/>
              </a:solidFill>
              <a:latin typeface="Calibri"/>
              <a:ea typeface="Calibri"/>
              <a:cs typeface="Calibri"/>
              <a:sym typeface="Calibri"/>
            </a:endParaRPr>
          </a:p>
          <a:p>
            <a:pPr indent="-342900" lvl="1" marL="685800" marR="0" rtl="0" algn="l">
              <a:lnSpc>
                <a:spcPct val="100000"/>
              </a:lnSpc>
              <a:spcBef>
                <a:spcPts val="900"/>
              </a:spcBef>
              <a:spcAft>
                <a:spcPts val="0"/>
              </a:spcAft>
              <a:buClr>
                <a:srgbClr val="152E5E"/>
              </a:buClr>
              <a:buSzPts val="1800"/>
              <a:buFont typeface="Courier New"/>
              <a:buChar char="o"/>
            </a:pPr>
            <a:r>
              <a:rPr b="0" i="0" lang="en" sz="1800" u="none" cap="none" strike="noStrike">
                <a:solidFill>
                  <a:srgbClr val="152E5E"/>
                </a:solidFill>
                <a:latin typeface="Calibri"/>
                <a:ea typeface="Calibri"/>
                <a:cs typeface="Calibri"/>
                <a:sym typeface="Calibri"/>
              </a:rPr>
              <a:t>Text outreach to individuals on Medicaid has been found to increase WIC  enrollment </a:t>
            </a:r>
            <a:r>
              <a:rPr b="0" baseline="30000" i="0" lang="en" sz="1800" u="none" cap="none" strike="noStrike">
                <a:solidFill>
                  <a:srgbClr val="152E5E"/>
                </a:solidFill>
                <a:latin typeface="Calibri"/>
                <a:ea typeface="Calibri"/>
                <a:cs typeface="Calibri"/>
                <a:sym typeface="Calibri"/>
              </a:rPr>
              <a:t>2</a:t>
            </a:r>
            <a:r>
              <a:rPr b="0" i="0" lang="en" sz="1800" u="none" cap="none" strike="noStrike">
                <a:solidFill>
                  <a:srgbClr val="152E5E"/>
                </a:solidFill>
                <a:latin typeface="Calibri"/>
                <a:ea typeface="Calibri"/>
                <a:cs typeface="Calibri"/>
                <a:sym typeface="Calibri"/>
              </a:rPr>
              <a:t>  </a:t>
            </a:r>
            <a:endParaRPr b="0" i="0" sz="1800" u="none" cap="none" strike="noStrike">
              <a:solidFill>
                <a:srgbClr val="152E5E"/>
              </a:solidFill>
              <a:latin typeface="Calibri"/>
              <a:ea typeface="Calibri"/>
              <a:cs typeface="Calibri"/>
              <a:sym typeface="Calibri"/>
            </a:endParaRPr>
          </a:p>
          <a:p>
            <a:pPr indent="-342900" lvl="1" marL="685800" marR="0" rtl="0" algn="l">
              <a:lnSpc>
                <a:spcPct val="100000"/>
              </a:lnSpc>
              <a:spcBef>
                <a:spcPts val="900"/>
              </a:spcBef>
              <a:spcAft>
                <a:spcPts val="0"/>
              </a:spcAft>
              <a:buClr>
                <a:srgbClr val="152E5E"/>
              </a:buClr>
              <a:buSzPts val="1800"/>
              <a:buFont typeface="Courier New"/>
              <a:buChar char="o"/>
            </a:pPr>
            <a:r>
              <a:rPr b="0" i="0" lang="en" sz="1800" u="none" cap="none" strike="noStrike">
                <a:solidFill>
                  <a:srgbClr val="152E5E"/>
                </a:solidFill>
                <a:latin typeface="Calibri"/>
                <a:ea typeface="Calibri"/>
                <a:cs typeface="Calibri"/>
                <a:sym typeface="Calibri"/>
              </a:rPr>
              <a:t>Outreach to current SNAP and Medicaid participants about the steps they need to take to maintain their benefits is a powerful way to reduce “churn” </a:t>
            </a:r>
            <a:r>
              <a:rPr b="0" baseline="30000" i="0" lang="en" sz="1800" u="none" cap="none" strike="noStrike">
                <a:solidFill>
                  <a:srgbClr val="152E5E"/>
                </a:solidFill>
                <a:latin typeface="Calibri"/>
                <a:ea typeface="Calibri"/>
                <a:cs typeface="Calibri"/>
                <a:sym typeface="Calibri"/>
              </a:rPr>
              <a:t>3</a:t>
            </a:r>
            <a:r>
              <a:rPr b="0" i="0" lang="en" sz="1800" u="none" cap="none" strike="noStrike">
                <a:solidFill>
                  <a:srgbClr val="152E5E"/>
                </a:solidFill>
                <a:latin typeface="Calibri"/>
                <a:ea typeface="Calibri"/>
                <a:cs typeface="Calibri"/>
                <a:sym typeface="Calibri"/>
              </a:rPr>
              <a:t> </a:t>
            </a:r>
            <a:endParaRPr b="1" i="0" sz="1800" u="none" cap="none" strike="noStrike">
              <a:solidFill>
                <a:srgbClr val="3399E1"/>
              </a:solidFill>
              <a:latin typeface="Calibri"/>
              <a:ea typeface="Calibri"/>
              <a:cs typeface="Calibri"/>
              <a:sym typeface="Calibri"/>
            </a:endParaRPr>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Create </a:t>
            </a:r>
            <a:r>
              <a:rPr b="1" i="0" lang="en" sz="2400" u="none" cap="none" strike="noStrike">
                <a:solidFill>
                  <a:srgbClr val="3399E1"/>
                </a:solidFill>
                <a:latin typeface="Calibri"/>
                <a:ea typeface="Calibri"/>
                <a:cs typeface="Calibri"/>
                <a:sym typeface="Calibri"/>
              </a:rPr>
              <a:t>efficiency and streamlining</a:t>
            </a:r>
            <a:r>
              <a:rPr b="0" i="0" lang="en" sz="2400" u="none" cap="none" strike="noStrike">
                <a:solidFill>
                  <a:srgbClr val="3399E1"/>
                </a:solidFill>
                <a:latin typeface="Calibri"/>
                <a:ea typeface="Calibri"/>
                <a:cs typeface="Calibri"/>
                <a:sym typeface="Calibri"/>
              </a:rPr>
              <a:t> </a:t>
            </a:r>
            <a:r>
              <a:rPr b="0" i="0" lang="en" sz="2400" u="none" cap="none" strike="noStrike">
                <a:solidFill>
                  <a:srgbClr val="152E5E"/>
                </a:solidFill>
                <a:latin typeface="Calibri"/>
                <a:ea typeface="Calibri"/>
                <a:cs typeface="Calibri"/>
                <a:sym typeface="Calibri"/>
              </a:rPr>
              <a:t>for agencies and residents </a:t>
            </a:r>
            <a:endParaRPr sz="1100"/>
          </a:p>
          <a:p>
            <a:pPr indent="0" lvl="0" marL="0" marR="0" rtl="0" algn="l">
              <a:lnSpc>
                <a:spcPct val="100000"/>
              </a:lnSpc>
              <a:spcBef>
                <a:spcPts val="50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1: Amy Finkelstein, Matthew Notowidigdo, “Take-Up and Targeting: Experimental Evidence from SNAP,” The Quarterly Journal of Economics (Vol. 134, Issue 3), August 2019, </a:t>
            </a:r>
            <a:r>
              <a:rPr b="0" i="0" lang="en" sz="800" u="sng" cap="none" strike="noStrike">
                <a:solidFill>
                  <a:srgbClr val="B1C7DB"/>
                </a:solidFill>
                <a:latin typeface="Calibri"/>
                <a:ea typeface="Calibri"/>
                <a:cs typeface="Calibri"/>
                <a:sym typeface="Calibri"/>
                <a:hlinkClick r:id="rId3">
                  <a:extLst>
                    <a:ext uri="{A12FA001-AC4F-418D-AE19-62706E023703}">
                      <ahyp:hlinkClr val="tx"/>
                    </a:ext>
                  </a:extLst>
                </a:hlinkClick>
              </a:rPr>
              <a:t>Weblink</a:t>
            </a:r>
            <a:r>
              <a:rPr b="0" i="0" lang="en" sz="800" u="none" cap="none" strike="noStrike">
                <a:solidFill>
                  <a:srgbClr val="B1C7DB"/>
                </a:solidFill>
                <a:latin typeface="Calibri"/>
                <a:ea typeface="Calibri"/>
                <a:cs typeface="Calibri"/>
                <a:sym typeface="Calibri"/>
              </a:rPr>
              <a:t>. </a:t>
            </a:r>
            <a:endParaRPr b="0" i="0" sz="800" u="none" cap="none" strike="noStrike">
              <a:solidFill>
                <a:srgbClr val="B1C7DB"/>
              </a:solidFill>
              <a:latin typeface="Calibri"/>
              <a:ea typeface="Calibri"/>
              <a:cs typeface="Calibri"/>
              <a:sym typeface="Calibri"/>
            </a:endParaRPr>
          </a:p>
          <a:p>
            <a:pPr indent="0" lvl="0" marL="0" marR="0" rtl="0" algn="l">
              <a:lnSpc>
                <a:spcPct val="100000"/>
              </a:lnSpc>
              <a:spcBef>
                <a:spcPts val="50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2: Jess Maneely, Zoë Neuberger, “Using Data Matching and Targeted Outreach to Enroll Families with Young Children in WIC: Lessons Learned from State Pilots,” Center for Budget and Policy Priorities and Benefits Data Trust, January 5, 2021, </a:t>
            </a:r>
            <a:r>
              <a:rPr b="0" i="0" lang="en" sz="800" u="sng" cap="none" strike="noStrike">
                <a:solidFill>
                  <a:srgbClr val="B1C7DB"/>
                </a:solidFill>
                <a:latin typeface="Calibri"/>
                <a:ea typeface="Calibri"/>
                <a:cs typeface="Calibri"/>
                <a:sym typeface="Calibri"/>
                <a:hlinkClick r:id="rId4">
                  <a:extLst>
                    <a:ext uri="{A12FA001-AC4F-418D-AE19-62706E023703}">
                      <ahyp:hlinkClr val="tx"/>
                    </a:ext>
                  </a:extLst>
                </a:hlinkClick>
              </a:rPr>
              <a:t>Weblink</a:t>
            </a:r>
            <a:r>
              <a:rPr b="0" i="0" lang="en" sz="800" u="none" cap="none" strike="noStrike">
                <a:solidFill>
                  <a:srgbClr val="B1C7DB"/>
                </a:solidFill>
                <a:latin typeface="Calibri"/>
                <a:ea typeface="Calibri"/>
                <a:cs typeface="Calibri"/>
                <a:sym typeface="Calibri"/>
              </a:rPr>
              <a:t>. </a:t>
            </a:r>
            <a:endParaRPr b="0" i="0" sz="800" u="none" cap="none" strike="noStrike">
              <a:solidFill>
                <a:srgbClr val="B1C7DB"/>
              </a:solidFill>
              <a:latin typeface="Calibri"/>
              <a:ea typeface="Calibri"/>
              <a:cs typeface="Calibri"/>
              <a:sym typeface="Calibri"/>
            </a:endParaRPr>
          </a:p>
          <a:p>
            <a:pPr indent="0" lvl="0" marL="0" marR="0" rtl="0" algn="l">
              <a:lnSpc>
                <a:spcPct val="100000"/>
              </a:lnSpc>
              <a:spcBef>
                <a:spcPts val="500"/>
              </a:spcBef>
              <a:spcAft>
                <a:spcPts val="0"/>
              </a:spcAft>
              <a:buClr>
                <a:srgbClr val="B1C7DB"/>
              </a:buClr>
              <a:buSzPts val="800"/>
              <a:buFont typeface="Calibri"/>
              <a:buNone/>
            </a:pPr>
            <a:r>
              <a:rPr b="0" i="0" lang="en" sz="800" u="none" cap="none" strike="noStrike">
                <a:solidFill>
                  <a:srgbClr val="B1C7DB"/>
                </a:solidFill>
                <a:latin typeface="Calibri"/>
                <a:ea typeface="Calibri"/>
                <a:cs typeface="Calibri"/>
                <a:sym typeface="Calibri"/>
              </a:rPr>
              <a:t>3: Katie Sullivan, Sara Soka, Keith Barnes, “Text to Connect: Using Text Message Outreach to Reduce SNAP Churn,” Benefits Data Trust and Beeck Center for Social Impact + Innovation at Georgetown University, October 2021, </a:t>
            </a:r>
            <a:r>
              <a:rPr b="0" i="0" lang="en" sz="800" u="sng" cap="none" strike="noStrike">
                <a:solidFill>
                  <a:srgbClr val="B1C7DB"/>
                </a:solidFill>
                <a:latin typeface="Calibri"/>
                <a:ea typeface="Calibri"/>
                <a:cs typeface="Calibri"/>
                <a:sym typeface="Calibri"/>
                <a:hlinkClick r:id="rId5">
                  <a:extLst>
                    <a:ext uri="{A12FA001-AC4F-418D-AE19-62706E023703}">
                      <ahyp:hlinkClr val="tx"/>
                    </a:ext>
                  </a:extLst>
                </a:hlinkClick>
              </a:rPr>
              <a:t>Weblink</a:t>
            </a:r>
            <a:r>
              <a:rPr b="0" i="0" lang="en" sz="800" u="none" cap="none" strike="noStrike">
                <a:solidFill>
                  <a:srgbClr val="B1C7DB"/>
                </a:solidFill>
                <a:latin typeface="Calibri"/>
                <a:ea typeface="Calibri"/>
                <a:cs typeface="Calibri"/>
                <a:sym typeface="Calibri"/>
              </a:rPr>
              <a:t>.</a:t>
            </a:r>
            <a:endParaRPr b="1" i="0" sz="800" u="none" cap="none" strike="noStrike">
              <a:solidFill>
                <a:srgbClr val="B1C7DB"/>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244"/>
          <p:cNvSpPr txBox="1"/>
          <p:nvPr>
            <p:ph type="title"/>
          </p:nvPr>
        </p:nvSpPr>
        <p:spPr>
          <a:xfrm>
            <a:off x="137160" y="82296"/>
            <a:ext cx="8755500" cy="698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The Building Blocks of Data Sharing: </a:t>
            </a:r>
            <a:br>
              <a:rPr lang="en"/>
            </a:br>
            <a:r>
              <a:rPr lang="en"/>
              <a:t>Law, Privacy and Security, and Data Sharing Agreements</a:t>
            </a:r>
            <a:endParaRPr/>
          </a:p>
        </p:txBody>
      </p:sp>
      <p:sp>
        <p:nvSpPr>
          <p:cNvPr id="1526" name="Google Shape;1526;p244"/>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pic>
        <p:nvPicPr>
          <p:cNvPr id="1527" name="Google Shape;1527;p244"/>
          <p:cNvPicPr preferRelativeResize="0"/>
          <p:nvPr/>
        </p:nvPicPr>
        <p:blipFill rotWithShape="1">
          <a:blip r:embed="rId3">
            <a:alphaModFix amt="5000"/>
          </a:blip>
          <a:srcRect b="0" l="0" r="0" t="0"/>
          <a:stretch/>
        </p:blipFill>
        <p:spPr>
          <a:xfrm flipH="1">
            <a:off x="3490445" y="248991"/>
            <a:ext cx="6231777" cy="6231777"/>
          </a:xfrm>
          <a:prstGeom prst="rect">
            <a:avLst/>
          </a:prstGeom>
          <a:noFill/>
          <a:ln>
            <a:noFill/>
          </a:ln>
        </p:spPr>
      </p:pic>
      <p:sp>
        <p:nvSpPr>
          <p:cNvPr id="1528" name="Google Shape;1528;p244"/>
          <p:cNvSpPr txBox="1"/>
          <p:nvPr/>
        </p:nvSpPr>
        <p:spPr>
          <a:xfrm>
            <a:off x="747954" y="1246358"/>
            <a:ext cx="6483600" cy="3486300"/>
          </a:xfrm>
          <a:prstGeom prst="rect">
            <a:avLst/>
          </a:prstGeom>
          <a:noFill/>
          <a:ln>
            <a:noFill/>
          </a:ln>
        </p:spPr>
        <p:txBody>
          <a:bodyPr anchorCtr="0" anchor="t" bIns="34275" lIns="68575" spcFirstLastPara="1" rIns="68575" wrap="square" tIns="34275">
            <a:spAutoFit/>
          </a:bodyPr>
          <a:lstStyle/>
          <a:p>
            <a:pPr indent="-342900" lvl="0" marL="342900" marR="0" rtl="0" algn="l">
              <a:lnSpc>
                <a:spcPct val="100000"/>
              </a:lnSpc>
              <a:spcBef>
                <a:spcPts val="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Key data sharing legal questions</a:t>
            </a:r>
            <a:endParaRPr sz="1100"/>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Federal benefits laws</a:t>
            </a:r>
            <a:endParaRPr sz="1100"/>
          </a:p>
          <a:p>
            <a:pPr indent="-342900" lvl="1" marL="6858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SNAP, WIC, LIHEAP, Medicaid, UC</a:t>
            </a:r>
            <a:endParaRPr sz="1100"/>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Overarching Federal privacy laws</a:t>
            </a:r>
            <a:endParaRPr b="0" i="0" sz="2400" u="none" cap="none" strike="noStrike">
              <a:solidFill>
                <a:srgbClr val="152E5E"/>
              </a:solidFill>
              <a:latin typeface="Calibri"/>
              <a:ea typeface="Calibri"/>
              <a:cs typeface="Calibri"/>
              <a:sym typeface="Calibri"/>
            </a:endParaRPr>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Telephone Consumer Protection Act and Texting</a:t>
            </a:r>
            <a:endParaRPr sz="1100"/>
          </a:p>
          <a:p>
            <a:pPr indent="-342900" lvl="0" marL="342900" marR="0" rtl="0" algn="l">
              <a:lnSpc>
                <a:spcPct val="100000"/>
              </a:lnSpc>
              <a:spcBef>
                <a:spcPts val="900"/>
              </a:spcBef>
              <a:spcAft>
                <a:spcPts val="0"/>
              </a:spcAft>
              <a:buClr>
                <a:srgbClr val="152E5E"/>
              </a:buClr>
              <a:buSzPts val="2400"/>
              <a:buFont typeface="Arial"/>
              <a:buChar char="•"/>
            </a:pPr>
            <a:r>
              <a:rPr b="0" i="0" lang="en" sz="2400" u="none" cap="none" strike="noStrike">
                <a:solidFill>
                  <a:srgbClr val="152E5E"/>
                </a:solidFill>
                <a:latin typeface="Calibri"/>
                <a:ea typeface="Calibri"/>
                <a:cs typeface="Calibri"/>
                <a:sym typeface="Calibri"/>
              </a:rPr>
              <a:t>Data Sharing Agreement Components </a:t>
            </a:r>
            <a:endParaRPr sz="1100"/>
          </a:p>
          <a:p>
            <a:pPr indent="-215900" lvl="0" marL="431800" marR="0" rtl="0" algn="l">
              <a:lnSpc>
                <a:spcPct val="100000"/>
              </a:lnSpc>
              <a:spcBef>
                <a:spcPts val="900"/>
              </a:spcBef>
              <a:spcAft>
                <a:spcPts val="0"/>
              </a:spcAft>
              <a:buClr>
                <a:schemeClr val="dk1"/>
              </a:buClr>
              <a:buSzPts val="3300"/>
              <a:buFont typeface="Arial"/>
              <a:buNone/>
            </a:pPr>
            <a:r>
              <a:t/>
            </a:r>
            <a:endParaRPr b="1" i="0" sz="3300" u="none" cap="none" strike="noStrike">
              <a:solidFill>
                <a:srgbClr val="3399E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245"/>
          <p:cNvSpPr txBox="1"/>
          <p:nvPr>
            <p:ph type="title"/>
          </p:nvPr>
        </p:nvSpPr>
        <p:spPr>
          <a:xfrm>
            <a:off x="73365" y="0"/>
            <a:ext cx="8755500" cy="470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Key Legal Questions</a:t>
            </a:r>
            <a:endParaRPr/>
          </a:p>
        </p:txBody>
      </p:sp>
      <p:sp>
        <p:nvSpPr>
          <p:cNvPr id="1535" name="Google Shape;1535;p245"/>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pic>
        <p:nvPicPr>
          <p:cNvPr descr="Graphical user interface, application&#10;&#10;Description automatically generated" id="1536" name="Google Shape;1536;p245"/>
          <p:cNvPicPr preferRelativeResize="0"/>
          <p:nvPr/>
        </p:nvPicPr>
        <p:blipFill rotWithShape="1">
          <a:blip r:embed="rId3">
            <a:alphaModFix/>
          </a:blip>
          <a:srcRect b="9083" l="2075" r="2704" t="9523"/>
          <a:stretch/>
        </p:blipFill>
        <p:spPr>
          <a:xfrm>
            <a:off x="645850" y="1125244"/>
            <a:ext cx="8047164" cy="34393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246"/>
          <p:cNvSpPr txBox="1"/>
          <p:nvPr>
            <p:ph type="title"/>
          </p:nvPr>
        </p:nvSpPr>
        <p:spPr>
          <a:xfrm>
            <a:off x="65390" y="0"/>
            <a:ext cx="8755500" cy="499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Summary of Federal Benefits</a:t>
            </a:r>
            <a:endParaRPr/>
          </a:p>
        </p:txBody>
      </p:sp>
      <p:sp>
        <p:nvSpPr>
          <p:cNvPr id="1543" name="Google Shape;1543;p246"/>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pic>
        <p:nvPicPr>
          <p:cNvPr descr="Graphical user interface, text, application&#10;&#10;Description automatically generated" id="1544" name="Google Shape;1544;p246"/>
          <p:cNvPicPr preferRelativeResize="0"/>
          <p:nvPr/>
        </p:nvPicPr>
        <p:blipFill rotWithShape="1">
          <a:blip r:embed="rId3">
            <a:alphaModFix/>
          </a:blip>
          <a:srcRect b="0" l="239" r="9" t="5900"/>
          <a:stretch/>
        </p:blipFill>
        <p:spPr>
          <a:xfrm>
            <a:off x="1036675" y="591635"/>
            <a:ext cx="6478962" cy="38198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247"/>
          <p:cNvSpPr txBox="1"/>
          <p:nvPr>
            <p:ph type="title"/>
          </p:nvPr>
        </p:nvSpPr>
        <p:spPr>
          <a:xfrm>
            <a:off x="121394" y="105945"/>
            <a:ext cx="4466400" cy="548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600"/>
              <a:buFont typeface="Calibri"/>
              <a:buNone/>
            </a:pPr>
            <a:r>
              <a:rPr lang="en" sz="2600">
                <a:latin typeface="Calibri"/>
                <a:ea typeface="Calibri"/>
                <a:cs typeface="Calibri"/>
                <a:sym typeface="Calibri"/>
              </a:rPr>
              <a:t>National Survey of Data Sharing between Medicaid &amp; SNAP</a:t>
            </a:r>
            <a:endParaRPr sz="2600">
              <a:solidFill>
                <a:srgbClr val="FF0000"/>
              </a:solidFill>
            </a:endParaRPr>
          </a:p>
        </p:txBody>
      </p:sp>
      <p:sp>
        <p:nvSpPr>
          <p:cNvPr id="1551" name="Google Shape;1551;p247"/>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sp>
        <p:nvSpPr>
          <p:cNvPr id="1552" name="Google Shape;1552;p247"/>
          <p:cNvSpPr txBox="1"/>
          <p:nvPr/>
        </p:nvSpPr>
        <p:spPr>
          <a:xfrm>
            <a:off x="683359" y="1118556"/>
            <a:ext cx="3342300" cy="2870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A172E"/>
              </a:solidFill>
              <a:latin typeface="Calibri"/>
              <a:ea typeface="Calibri"/>
              <a:cs typeface="Calibri"/>
              <a:sym typeface="Calibri"/>
            </a:endParaRPr>
          </a:p>
          <a:p>
            <a:pPr indent="0" lvl="0" marL="0" marR="0" rtl="0" algn="l">
              <a:lnSpc>
                <a:spcPct val="100000"/>
              </a:lnSpc>
              <a:spcBef>
                <a:spcPts val="0"/>
              </a:spcBef>
              <a:spcAft>
                <a:spcPts val="0"/>
              </a:spcAft>
              <a:buClr>
                <a:srgbClr val="0A172E"/>
              </a:buClr>
              <a:buSzPts val="2100"/>
              <a:buFont typeface="Calibri"/>
              <a:buNone/>
            </a:pPr>
            <a:r>
              <a:rPr b="0" i="0" lang="en" sz="2100" u="none" cap="none" strike="noStrike">
                <a:solidFill>
                  <a:srgbClr val="0A172E"/>
                </a:solidFill>
                <a:latin typeface="Calibri"/>
                <a:ea typeface="Calibri"/>
                <a:cs typeface="Calibri"/>
                <a:sym typeface="Calibri"/>
              </a:rPr>
              <a:t>BDT and the Center for Health Care Strategies’ </a:t>
            </a:r>
            <a:r>
              <a:rPr b="1" i="0" lang="en" sz="2100" u="none" cap="none" strike="noStrike">
                <a:solidFill>
                  <a:srgbClr val="3399E1"/>
                </a:solidFill>
                <a:latin typeface="Calibri"/>
                <a:ea typeface="Calibri"/>
                <a:cs typeface="Calibri"/>
                <a:sym typeface="Calibri"/>
              </a:rPr>
              <a:t>nationwide survey</a:t>
            </a:r>
            <a:r>
              <a:rPr b="0" i="0" lang="en" sz="2100" u="none" cap="none" strike="noStrike">
                <a:solidFill>
                  <a:srgbClr val="3399E1"/>
                </a:solidFill>
                <a:latin typeface="Calibri"/>
                <a:ea typeface="Calibri"/>
                <a:cs typeface="Calibri"/>
                <a:sym typeface="Calibri"/>
              </a:rPr>
              <a:t> </a:t>
            </a:r>
            <a:r>
              <a:rPr b="0" i="0" lang="en" sz="2100" u="none" cap="none" strike="noStrike">
                <a:solidFill>
                  <a:srgbClr val="0A172E"/>
                </a:solidFill>
                <a:latin typeface="Calibri"/>
                <a:ea typeface="Calibri"/>
                <a:cs typeface="Calibri"/>
                <a:sym typeface="Calibri"/>
              </a:rPr>
              <a:t>of how SNAP and Medicaid within each state coordinate and share data  </a:t>
            </a:r>
            <a:endParaRPr sz="1100"/>
          </a:p>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A172E"/>
              </a:solidFill>
              <a:latin typeface="Calibri"/>
              <a:ea typeface="Calibri"/>
              <a:cs typeface="Calibri"/>
              <a:sym typeface="Calibri"/>
            </a:endParaRPr>
          </a:p>
          <a:p>
            <a:pPr indent="0" lvl="0" marL="0" marR="0" rtl="0" algn="l">
              <a:lnSpc>
                <a:spcPct val="100000"/>
              </a:lnSpc>
              <a:spcBef>
                <a:spcPts val="0"/>
              </a:spcBef>
              <a:spcAft>
                <a:spcPts val="0"/>
              </a:spcAft>
              <a:buClr>
                <a:srgbClr val="152E5E"/>
              </a:buClr>
              <a:buSzPts val="1400"/>
              <a:buFont typeface="Calibri"/>
              <a:buNone/>
            </a:pPr>
            <a:r>
              <a:rPr b="0" i="1" lang="en" sz="1400" u="none" cap="none" strike="noStrike">
                <a:solidFill>
                  <a:srgbClr val="152E5E"/>
                </a:solidFill>
                <a:latin typeface="Calibri"/>
                <a:ea typeface="Calibri"/>
                <a:cs typeface="Calibri"/>
                <a:sym typeface="Calibri"/>
              </a:rPr>
              <a:t>Check out the report </a:t>
            </a:r>
            <a:r>
              <a:rPr b="0" i="1" lang="en" sz="1400" u="sng" cap="none" strike="noStrike">
                <a:solidFill>
                  <a:srgbClr val="152E5E"/>
                </a:solidFill>
                <a:latin typeface="Calibri"/>
                <a:ea typeface="Calibri"/>
                <a:cs typeface="Calibri"/>
                <a:sym typeface="Calibri"/>
                <a:hlinkClick r:id="rId3">
                  <a:extLst>
                    <a:ext uri="{A12FA001-AC4F-418D-AE19-62706E023703}">
                      <ahyp:hlinkClr val="tx"/>
                    </a:ext>
                  </a:extLst>
                </a:hlinkClick>
              </a:rPr>
              <a:t>here</a:t>
            </a:r>
            <a:r>
              <a:rPr b="0" i="1" lang="en" sz="1400" u="none" cap="none" strike="noStrike">
                <a:solidFill>
                  <a:srgbClr val="152E5E"/>
                </a:solidFill>
                <a:latin typeface="Calibri"/>
                <a:ea typeface="Calibri"/>
                <a:cs typeface="Calibri"/>
                <a:sym typeface="Calibri"/>
              </a:rPr>
              <a:t>!</a:t>
            </a:r>
            <a:endParaRPr b="0" i="1" sz="1400" u="none" cap="none" strike="noStrike">
              <a:solidFill>
                <a:srgbClr val="152E5E"/>
              </a:solidFill>
              <a:latin typeface="Calibri"/>
              <a:ea typeface="Calibri"/>
              <a:cs typeface="Calibri"/>
              <a:sym typeface="Calibri"/>
            </a:endParaRPr>
          </a:p>
        </p:txBody>
      </p:sp>
      <p:pic>
        <p:nvPicPr>
          <p:cNvPr id="1553" name="Google Shape;1553;p247"/>
          <p:cNvPicPr preferRelativeResize="0"/>
          <p:nvPr/>
        </p:nvPicPr>
        <p:blipFill rotWithShape="1">
          <a:blip r:embed="rId4">
            <a:alphaModFix/>
          </a:blip>
          <a:srcRect b="0" l="0" r="0" t="0"/>
          <a:stretch/>
        </p:blipFill>
        <p:spPr>
          <a:xfrm>
            <a:off x="4599941" y="0"/>
            <a:ext cx="4544059"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221"/>
          <p:cNvSpPr/>
          <p:nvPr/>
        </p:nvSpPr>
        <p:spPr>
          <a:xfrm>
            <a:off x="0" y="0"/>
            <a:ext cx="3578700" cy="5143500"/>
          </a:xfrm>
          <a:prstGeom prst="rect">
            <a:avLst/>
          </a:prstGeom>
          <a:solidFill>
            <a:srgbClr val="205B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221"/>
          <p:cNvSpPr txBox="1"/>
          <p:nvPr/>
        </p:nvSpPr>
        <p:spPr>
          <a:xfrm>
            <a:off x="254625" y="2278600"/>
            <a:ext cx="3089400" cy="801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sz="2900">
                <a:solidFill>
                  <a:srgbClr val="FFFFFF"/>
                </a:solidFill>
                <a:latin typeface="Montserrat"/>
                <a:ea typeface="Montserrat"/>
                <a:cs typeface="Montserrat"/>
                <a:sym typeface="Montserrat"/>
              </a:rPr>
              <a:t>Housekeeping</a:t>
            </a:r>
            <a:endParaRPr sz="2900">
              <a:solidFill>
                <a:srgbClr val="FFFFFF"/>
              </a:solidFill>
              <a:latin typeface="Montserrat"/>
              <a:ea typeface="Montserrat"/>
              <a:cs typeface="Montserrat"/>
              <a:sym typeface="Montserrat"/>
            </a:endParaRPr>
          </a:p>
        </p:txBody>
      </p:sp>
      <p:cxnSp>
        <p:nvCxnSpPr>
          <p:cNvPr id="1265" name="Google Shape;1265;p221"/>
          <p:cNvCxnSpPr/>
          <p:nvPr/>
        </p:nvCxnSpPr>
        <p:spPr>
          <a:xfrm>
            <a:off x="7111648" y="3104218"/>
            <a:ext cx="943200" cy="0"/>
          </a:xfrm>
          <a:prstGeom prst="straightConnector1">
            <a:avLst/>
          </a:prstGeom>
          <a:noFill/>
          <a:ln cap="flat" cmpd="sng" w="57150">
            <a:solidFill>
              <a:srgbClr val="FFFFFF"/>
            </a:solidFill>
            <a:prstDash val="solid"/>
            <a:miter lim="800000"/>
            <a:headEnd len="sm" w="sm" type="none"/>
            <a:tailEnd len="sm" w="sm" type="none"/>
          </a:ln>
        </p:spPr>
      </p:cxnSp>
      <p:sp>
        <p:nvSpPr>
          <p:cNvPr id="1266" name="Google Shape;1266;p221"/>
          <p:cNvSpPr/>
          <p:nvPr/>
        </p:nvSpPr>
        <p:spPr>
          <a:xfrm>
            <a:off x="4712250" y="1009550"/>
            <a:ext cx="4171200" cy="730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Zoom Recording:</a:t>
            </a:r>
            <a:r>
              <a:rPr b="1" lang="en">
                <a:solidFill>
                  <a:schemeClr val="dk2"/>
                </a:solidFill>
                <a:latin typeface="Proxima Nova"/>
                <a:ea typeface="Proxima Nova"/>
                <a:cs typeface="Proxima Nova"/>
                <a:sym typeface="Proxima Nova"/>
              </a:rPr>
              <a:t> </a:t>
            </a:r>
            <a:r>
              <a:rPr lang="en">
                <a:solidFill>
                  <a:schemeClr val="dk2"/>
                </a:solidFill>
                <a:latin typeface="Proxima Nova"/>
                <a:ea typeface="Proxima Nova"/>
                <a:cs typeface="Proxima Nova"/>
                <a:sym typeface="Proxima Nova"/>
              </a:rPr>
              <a:t>This meeting will be recorded and available on the Network website.</a:t>
            </a:r>
            <a:r>
              <a:rPr lang="en">
                <a:solidFill>
                  <a:schemeClr val="dk1"/>
                </a:solidFill>
                <a:latin typeface="Proxima Nova"/>
                <a:ea typeface="Proxima Nova"/>
                <a:cs typeface="Proxima Nova"/>
                <a:sym typeface="Proxima Nova"/>
              </a:rPr>
              <a:t> </a:t>
            </a:r>
            <a:endParaRPr sz="1800">
              <a:latin typeface="Proxima Nova"/>
              <a:ea typeface="Proxima Nova"/>
              <a:cs typeface="Proxima Nova"/>
              <a:sym typeface="Proxima Nova"/>
            </a:endParaRPr>
          </a:p>
        </p:txBody>
      </p:sp>
      <p:sp>
        <p:nvSpPr>
          <p:cNvPr id="1267" name="Google Shape;1267;p221"/>
          <p:cNvSpPr/>
          <p:nvPr/>
        </p:nvSpPr>
        <p:spPr>
          <a:xfrm>
            <a:off x="3848100" y="977150"/>
            <a:ext cx="677100" cy="6660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68" name="Google Shape;1268;p221"/>
          <p:cNvSpPr/>
          <p:nvPr/>
        </p:nvSpPr>
        <p:spPr>
          <a:xfrm>
            <a:off x="4712250" y="2278675"/>
            <a:ext cx="4171200" cy="730800"/>
          </a:xfrm>
          <a:prstGeom prst="rect">
            <a:avLst/>
          </a:prstGeom>
          <a:noFill/>
          <a:ln>
            <a:noFill/>
          </a:ln>
        </p:spPr>
        <p:txBody>
          <a:bodyPr anchorCtr="0" anchor="t" bIns="45700" lIns="91425" spcFirstLastPara="1" rIns="91425" wrap="square" tIns="45700">
            <a:noAutofit/>
          </a:bodyPr>
          <a:lstStyle/>
          <a:p>
            <a:pPr indent="0" lvl="0" marL="0" rtl="0" algn="l">
              <a:spcBef>
                <a:spcPts val="1500"/>
              </a:spcBef>
              <a:spcAft>
                <a:spcPts val="1500"/>
              </a:spcAft>
              <a:buNone/>
            </a:pPr>
            <a:r>
              <a:rPr b="1" lang="en">
                <a:solidFill>
                  <a:schemeClr val="accent5"/>
                </a:solidFill>
                <a:latin typeface="Proxima Nova"/>
                <a:ea typeface="Proxima Nova"/>
                <a:cs typeface="Proxima Nova"/>
                <a:sym typeface="Proxima Nova"/>
              </a:rPr>
              <a:t>Use the</a:t>
            </a:r>
            <a:r>
              <a:rPr b="1" lang="en">
                <a:solidFill>
                  <a:schemeClr val="accent5"/>
                </a:solidFill>
                <a:latin typeface="Proxima Nova"/>
                <a:ea typeface="Proxima Nova"/>
                <a:cs typeface="Proxima Nova"/>
                <a:sym typeface="Proxima Nova"/>
              </a:rPr>
              <a:t> chat </a:t>
            </a:r>
            <a:r>
              <a:rPr b="1" lang="en">
                <a:solidFill>
                  <a:schemeClr val="accent5"/>
                </a:solidFill>
                <a:latin typeface="Proxima Nova"/>
                <a:ea typeface="Proxima Nova"/>
                <a:cs typeface="Proxima Nova"/>
                <a:sym typeface="Proxima Nova"/>
              </a:rPr>
              <a:t>feature: </a:t>
            </a:r>
            <a:r>
              <a:rPr lang="en">
                <a:solidFill>
                  <a:schemeClr val="dk2"/>
                </a:solidFill>
                <a:latin typeface="Proxima Nova"/>
                <a:ea typeface="Proxima Nova"/>
                <a:cs typeface="Proxima Nova"/>
                <a:sym typeface="Proxima Nova"/>
              </a:rPr>
              <a:t>Feel free to submit questions through the chat. We also will have time for Q&amp;A near the end of the meeting.</a:t>
            </a:r>
            <a:endParaRPr i="0" u="none" cap="none" strike="noStrike">
              <a:solidFill>
                <a:srgbClr val="999999"/>
              </a:solidFill>
              <a:latin typeface="Proxima Nova"/>
              <a:ea typeface="Proxima Nova"/>
              <a:cs typeface="Proxima Nova"/>
              <a:sym typeface="Proxima Nova"/>
            </a:endParaRPr>
          </a:p>
        </p:txBody>
      </p:sp>
      <p:sp>
        <p:nvSpPr>
          <p:cNvPr id="1269" name="Google Shape;1269;p221"/>
          <p:cNvSpPr/>
          <p:nvPr/>
        </p:nvSpPr>
        <p:spPr>
          <a:xfrm>
            <a:off x="3848100" y="2278595"/>
            <a:ext cx="677100" cy="666000"/>
          </a:xfrm>
          <a:prstGeom prst="ellipse">
            <a:avLst/>
          </a:prstGeom>
          <a:solidFill>
            <a:srgbClr val="104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70" name="Google Shape;1270;p221"/>
          <p:cNvSpPr/>
          <p:nvPr/>
        </p:nvSpPr>
        <p:spPr>
          <a:xfrm>
            <a:off x="3848100" y="3580040"/>
            <a:ext cx="677100" cy="6660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71" name="Google Shape;1271;p221"/>
          <p:cNvSpPr/>
          <p:nvPr/>
        </p:nvSpPr>
        <p:spPr>
          <a:xfrm>
            <a:off x="4712250" y="3580050"/>
            <a:ext cx="4171200" cy="730800"/>
          </a:xfrm>
          <a:prstGeom prst="rect">
            <a:avLst/>
          </a:prstGeom>
          <a:noFill/>
          <a:ln>
            <a:noFill/>
          </a:ln>
        </p:spPr>
        <p:txBody>
          <a:bodyPr anchorCtr="0" anchor="t" bIns="45700" lIns="91425" spcFirstLastPara="1" rIns="91425" wrap="square" tIns="45700">
            <a:noAutofit/>
          </a:bodyPr>
          <a:lstStyle/>
          <a:p>
            <a:pPr indent="0" lvl="0" marL="0" rtl="0" algn="l">
              <a:spcBef>
                <a:spcPts val="1500"/>
              </a:spcBef>
              <a:spcAft>
                <a:spcPts val="1500"/>
              </a:spcAft>
              <a:buClr>
                <a:schemeClr val="dk1"/>
              </a:buClr>
              <a:buSzPts val="1100"/>
              <a:buFont typeface="Arial"/>
              <a:buNone/>
            </a:pPr>
            <a:r>
              <a:rPr b="1" lang="en">
                <a:solidFill>
                  <a:schemeClr val="accent3"/>
                </a:solidFill>
                <a:latin typeface="Proxima Nova"/>
                <a:ea typeface="Proxima Nova"/>
                <a:cs typeface="Proxima Nova"/>
                <a:sym typeface="Proxima Nova"/>
              </a:rPr>
              <a:t>Make sure you are muted:</a:t>
            </a:r>
            <a:r>
              <a:rPr b="1" lang="en">
                <a:solidFill>
                  <a:schemeClr val="dk1"/>
                </a:solidFill>
                <a:latin typeface="Proxima Nova"/>
                <a:ea typeface="Proxima Nova"/>
                <a:cs typeface="Proxima Nova"/>
                <a:sym typeface="Proxima Nova"/>
              </a:rPr>
              <a:t> </a:t>
            </a:r>
            <a:r>
              <a:rPr lang="en">
                <a:solidFill>
                  <a:schemeClr val="dk2"/>
                </a:solidFill>
                <a:latin typeface="Proxima Nova"/>
                <a:ea typeface="Proxima Nova"/>
                <a:cs typeface="Proxima Nova"/>
                <a:sym typeface="Proxima Nova"/>
              </a:rPr>
              <a:t>Please stay muted while others are presenting. Feel free to use the chat and/or hand raising features. </a:t>
            </a:r>
            <a:endParaRPr baseline="-25000" i="0" u="none" cap="none" strike="noStrike">
              <a:solidFill>
                <a:schemeClr val="dk2"/>
              </a:solidFill>
              <a:latin typeface="Proxima Nova"/>
              <a:ea typeface="Proxima Nova"/>
              <a:cs typeface="Proxima Nova"/>
              <a:sym typeface="Proxima Nova"/>
            </a:endParaRPr>
          </a:p>
        </p:txBody>
      </p:sp>
      <p:cxnSp>
        <p:nvCxnSpPr>
          <p:cNvPr id="1272" name="Google Shape;1272;p221"/>
          <p:cNvCxnSpPr/>
          <p:nvPr/>
        </p:nvCxnSpPr>
        <p:spPr>
          <a:xfrm>
            <a:off x="1317748" y="3104368"/>
            <a:ext cx="943200" cy="0"/>
          </a:xfrm>
          <a:prstGeom prst="straightConnector1">
            <a:avLst/>
          </a:prstGeom>
          <a:noFill/>
          <a:ln cap="flat" cmpd="sng" w="57150">
            <a:solidFill>
              <a:srgbClr val="ED7D31"/>
            </a:solidFill>
            <a:prstDash val="solid"/>
            <a:miter lim="800000"/>
            <a:headEnd len="sm" w="sm" type="none"/>
            <a:tailEnd len="sm" w="sm" type="none"/>
          </a:ln>
        </p:spPr>
      </p:cxnSp>
      <p:pic>
        <p:nvPicPr>
          <p:cNvPr id="1273" name="Google Shape;1273;p221"/>
          <p:cNvPicPr preferRelativeResize="0"/>
          <p:nvPr/>
        </p:nvPicPr>
        <p:blipFill>
          <a:blip r:embed="rId3">
            <a:alphaModFix/>
          </a:blip>
          <a:stretch>
            <a:fillRect/>
          </a:stretch>
        </p:blipFill>
        <p:spPr>
          <a:xfrm>
            <a:off x="3954849" y="1078351"/>
            <a:ext cx="463600" cy="463600"/>
          </a:xfrm>
          <a:prstGeom prst="rect">
            <a:avLst/>
          </a:prstGeom>
          <a:noFill/>
          <a:ln>
            <a:noFill/>
          </a:ln>
        </p:spPr>
      </p:pic>
      <p:pic>
        <p:nvPicPr>
          <p:cNvPr id="1274" name="Google Shape;1274;p221"/>
          <p:cNvPicPr preferRelativeResize="0"/>
          <p:nvPr/>
        </p:nvPicPr>
        <p:blipFill>
          <a:blip r:embed="rId4">
            <a:alphaModFix/>
          </a:blip>
          <a:stretch>
            <a:fillRect/>
          </a:stretch>
        </p:blipFill>
        <p:spPr>
          <a:xfrm>
            <a:off x="3990751" y="3681250"/>
            <a:ext cx="427700" cy="427727"/>
          </a:xfrm>
          <a:prstGeom prst="rect">
            <a:avLst/>
          </a:prstGeom>
          <a:noFill/>
          <a:ln>
            <a:noFill/>
          </a:ln>
        </p:spPr>
      </p:pic>
      <p:pic>
        <p:nvPicPr>
          <p:cNvPr id="1275" name="Google Shape;1275;p221"/>
          <p:cNvPicPr preferRelativeResize="0"/>
          <p:nvPr/>
        </p:nvPicPr>
        <p:blipFill>
          <a:blip r:embed="rId5">
            <a:alphaModFix/>
          </a:blip>
          <a:stretch>
            <a:fillRect/>
          </a:stretch>
        </p:blipFill>
        <p:spPr>
          <a:xfrm>
            <a:off x="3939823" y="2412798"/>
            <a:ext cx="463600" cy="463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248"/>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Key Findings</a:t>
            </a:r>
            <a:endParaRPr/>
          </a:p>
        </p:txBody>
      </p:sp>
      <p:sp>
        <p:nvSpPr>
          <p:cNvPr id="1560" name="Google Shape;1560;p248"/>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sp>
        <p:nvSpPr>
          <p:cNvPr id="1561" name="Google Shape;1561;p248"/>
          <p:cNvSpPr txBox="1"/>
          <p:nvPr/>
        </p:nvSpPr>
        <p:spPr>
          <a:xfrm>
            <a:off x="476906" y="735977"/>
            <a:ext cx="8013000" cy="37017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2400"/>
              <a:buFont typeface="Arial"/>
              <a:buChar char="•"/>
            </a:pPr>
            <a:r>
              <a:rPr lang="en" sz="2400">
                <a:solidFill>
                  <a:schemeClr val="dk1"/>
                </a:solidFill>
                <a:latin typeface="Calibri"/>
                <a:ea typeface="Calibri"/>
                <a:cs typeface="Calibri"/>
                <a:sym typeface="Calibri"/>
              </a:rPr>
              <a:t>Medicaid and SNAP data sharing occurs in states </a:t>
            </a:r>
            <a:r>
              <a:rPr b="1" lang="en" sz="2400">
                <a:solidFill>
                  <a:schemeClr val="dk2"/>
                </a:solidFill>
                <a:latin typeface="Calibri"/>
                <a:ea typeface="Calibri"/>
                <a:cs typeface="Calibri"/>
                <a:sym typeface="Calibri"/>
              </a:rPr>
              <a:t>across the political spectrum</a:t>
            </a:r>
            <a:r>
              <a:rPr lang="en" sz="2400">
                <a:solidFill>
                  <a:schemeClr val="dk1"/>
                </a:solidFill>
                <a:latin typeface="Calibri"/>
                <a:ea typeface="Calibri"/>
                <a:cs typeface="Calibri"/>
                <a:sym typeface="Calibri"/>
              </a:rPr>
              <a:t>, regardless of state size or region.</a:t>
            </a:r>
            <a:endParaRPr sz="2400">
              <a:solidFill>
                <a:schemeClr val="dk1"/>
              </a:solidFill>
              <a:latin typeface="Calibri"/>
              <a:ea typeface="Calibri"/>
              <a:cs typeface="Calibri"/>
              <a:sym typeface="Calibri"/>
            </a:endParaRPr>
          </a:p>
          <a:p>
            <a:pPr indent="-215900" lvl="0" marL="215900" marR="0" rtl="0" algn="l">
              <a:spcBef>
                <a:spcPts val="1400"/>
              </a:spcBef>
              <a:spcAft>
                <a:spcPts val="0"/>
              </a:spcAft>
              <a:buClr>
                <a:schemeClr val="dk1"/>
              </a:buClr>
              <a:buSzPts val="2400"/>
              <a:buFont typeface="Arial"/>
              <a:buChar char="•"/>
            </a:pPr>
            <a:r>
              <a:rPr lang="en" sz="2400">
                <a:solidFill>
                  <a:schemeClr val="dk1"/>
                </a:solidFill>
                <a:latin typeface="Calibri"/>
                <a:ea typeface="Calibri"/>
                <a:cs typeface="Calibri"/>
                <a:sym typeface="Calibri"/>
              </a:rPr>
              <a:t>States commonly share SNAP and Medicaid data with third parties; most often with </a:t>
            </a:r>
            <a:r>
              <a:rPr b="1" lang="en" sz="2400">
                <a:solidFill>
                  <a:schemeClr val="accent1"/>
                </a:solidFill>
                <a:latin typeface="Calibri"/>
                <a:ea typeface="Calibri"/>
                <a:cs typeface="Calibri"/>
                <a:sym typeface="Calibri"/>
              </a:rPr>
              <a:t>Managed Care Organizations (MCOs) and non-profits. </a:t>
            </a:r>
            <a:endParaRPr sz="1100"/>
          </a:p>
          <a:p>
            <a:pPr indent="-317500" lvl="0" marL="342900" rtl="0" algn="l">
              <a:spcBef>
                <a:spcPts val="1000"/>
              </a:spcBef>
              <a:spcAft>
                <a:spcPts val="0"/>
              </a:spcAft>
              <a:buClr>
                <a:schemeClr val="dk1"/>
              </a:buClr>
              <a:buSzPts val="2400"/>
              <a:buChar char="•"/>
            </a:pPr>
            <a:r>
              <a:rPr lang="en" sz="2400">
                <a:solidFill>
                  <a:schemeClr val="dk1"/>
                </a:solidFill>
                <a:latin typeface="Calibri"/>
                <a:ea typeface="Calibri"/>
                <a:cs typeface="Calibri"/>
                <a:sym typeface="Calibri"/>
              </a:rPr>
              <a:t>Integration is </a:t>
            </a:r>
            <a:r>
              <a:rPr b="1" lang="en" sz="2400">
                <a:solidFill>
                  <a:schemeClr val="dk2"/>
                </a:solidFill>
                <a:latin typeface="Calibri"/>
                <a:ea typeface="Calibri"/>
                <a:cs typeface="Calibri"/>
                <a:sym typeface="Calibri"/>
              </a:rPr>
              <a:t>not necessary </a:t>
            </a:r>
            <a:r>
              <a:rPr lang="en" sz="2400">
                <a:solidFill>
                  <a:schemeClr val="dk1"/>
                </a:solidFill>
                <a:latin typeface="Calibri"/>
                <a:ea typeface="Calibri"/>
                <a:cs typeface="Calibri"/>
                <a:sym typeface="Calibri"/>
              </a:rPr>
              <a:t>for data sharing across programs – states without integrated SNAP and Medicaid systems share data at almost the same rate as those with integrated systems. </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249"/>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Types of Data Shared Between SNAP and Medicaid Agencies</a:t>
            </a:r>
            <a:endParaRPr/>
          </a:p>
        </p:txBody>
      </p:sp>
      <p:sp>
        <p:nvSpPr>
          <p:cNvPr id="1567" name="Google Shape;1567;p249"/>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sp>
        <p:nvSpPr>
          <p:cNvPr id="1568" name="Google Shape;1568;p249"/>
          <p:cNvSpPr txBox="1"/>
          <p:nvPr/>
        </p:nvSpPr>
        <p:spPr>
          <a:xfrm>
            <a:off x="307427" y="1040525"/>
            <a:ext cx="3381600" cy="3370800"/>
          </a:xfrm>
          <a:prstGeom prst="rect">
            <a:avLst/>
          </a:prstGeom>
          <a:noFill/>
          <a:ln>
            <a:noFill/>
          </a:ln>
        </p:spPr>
        <p:txBody>
          <a:bodyPr anchorCtr="0" anchor="t" bIns="34275" lIns="68575" spcFirstLastPara="1" rIns="68575" wrap="square" tIns="34275">
            <a:spAutoFit/>
          </a:bodyPr>
          <a:lstStyle/>
          <a:p>
            <a:pPr indent="-222250" lvl="0" marL="215900" marR="0" rtl="0" algn="l">
              <a:spcBef>
                <a:spcPts val="0"/>
              </a:spcBef>
              <a:spcAft>
                <a:spcPts val="0"/>
              </a:spcAft>
              <a:buClr>
                <a:schemeClr val="accent1"/>
              </a:buClr>
              <a:buSzPts val="2300"/>
              <a:buFont typeface="Arial"/>
              <a:buChar char="•"/>
            </a:pPr>
            <a:r>
              <a:rPr b="1" lang="en" sz="2300">
                <a:solidFill>
                  <a:schemeClr val="accent1"/>
                </a:solidFill>
                <a:latin typeface="Calibri"/>
                <a:ea typeface="Calibri"/>
                <a:cs typeface="Calibri"/>
                <a:sym typeface="Calibri"/>
              </a:rPr>
              <a:t>43 states </a:t>
            </a:r>
            <a:r>
              <a:rPr lang="en" sz="2300">
                <a:solidFill>
                  <a:schemeClr val="dk1"/>
                </a:solidFill>
                <a:latin typeface="Calibri"/>
                <a:ea typeface="Calibri"/>
                <a:cs typeface="Calibri"/>
                <a:sym typeface="Calibri"/>
              </a:rPr>
              <a:t>reported sharing data between SNAP and Medicaid agencies</a:t>
            </a:r>
            <a:endParaRPr sz="1100"/>
          </a:p>
          <a:p>
            <a:pPr indent="-222250" lvl="0" marL="215900" marR="0" rtl="0" algn="l">
              <a:spcBef>
                <a:spcPts val="900"/>
              </a:spcBef>
              <a:spcAft>
                <a:spcPts val="0"/>
              </a:spcAft>
              <a:buClr>
                <a:schemeClr val="dk1"/>
              </a:buClr>
              <a:buSzPts val="2300"/>
              <a:buFont typeface="Arial"/>
              <a:buChar char="•"/>
            </a:pPr>
            <a:r>
              <a:rPr lang="en" sz="2300">
                <a:solidFill>
                  <a:schemeClr val="dk1"/>
                </a:solidFill>
                <a:latin typeface="Calibri"/>
                <a:ea typeface="Calibri"/>
                <a:cs typeface="Calibri"/>
                <a:sym typeface="Calibri"/>
              </a:rPr>
              <a:t>Most states share essential </a:t>
            </a:r>
            <a:r>
              <a:rPr b="1" lang="en" sz="2300">
                <a:solidFill>
                  <a:schemeClr val="accent1"/>
                </a:solidFill>
                <a:latin typeface="Calibri"/>
                <a:ea typeface="Calibri"/>
                <a:cs typeface="Calibri"/>
                <a:sym typeface="Calibri"/>
              </a:rPr>
              <a:t>data points for determining eligibility</a:t>
            </a:r>
            <a:r>
              <a:rPr lang="en" sz="2300">
                <a:solidFill>
                  <a:schemeClr val="dk1"/>
                </a:solidFill>
                <a:latin typeface="Calibri"/>
                <a:ea typeface="Calibri"/>
                <a:cs typeface="Calibri"/>
                <a:sym typeface="Calibri"/>
              </a:rPr>
              <a:t> (e.g., enrollment status, income, etc.</a:t>
            </a:r>
            <a:endParaRPr sz="1100"/>
          </a:p>
        </p:txBody>
      </p:sp>
      <p:pic>
        <p:nvPicPr>
          <p:cNvPr id="1569" name="Google Shape;1569;p249"/>
          <p:cNvPicPr preferRelativeResize="0"/>
          <p:nvPr/>
        </p:nvPicPr>
        <p:blipFill>
          <a:blip r:embed="rId3">
            <a:alphaModFix/>
          </a:blip>
          <a:stretch>
            <a:fillRect/>
          </a:stretch>
        </p:blipFill>
        <p:spPr>
          <a:xfrm>
            <a:off x="3875852" y="856296"/>
            <a:ext cx="5150172" cy="37999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250"/>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pic>
        <p:nvPicPr>
          <p:cNvPr descr="A map of the united states&#10;&#10;Description automatically generated" id="1575" name="Google Shape;1575;p250"/>
          <p:cNvPicPr preferRelativeResize="0"/>
          <p:nvPr/>
        </p:nvPicPr>
        <p:blipFill rotWithShape="1">
          <a:blip r:embed="rId3">
            <a:alphaModFix/>
          </a:blip>
          <a:srcRect b="0" l="0" r="0" t="20369"/>
          <a:stretch/>
        </p:blipFill>
        <p:spPr>
          <a:xfrm>
            <a:off x="1029274" y="780393"/>
            <a:ext cx="6880660" cy="4363107"/>
          </a:xfrm>
          <a:prstGeom prst="rect">
            <a:avLst/>
          </a:prstGeom>
          <a:noFill/>
          <a:ln>
            <a:noFill/>
          </a:ln>
        </p:spPr>
      </p:pic>
      <p:sp>
        <p:nvSpPr>
          <p:cNvPr id="1576" name="Google Shape;1576;p250"/>
          <p:cNvSpPr txBox="1"/>
          <p:nvPr>
            <p:ph type="title"/>
          </p:nvPr>
        </p:nvSpPr>
        <p:spPr>
          <a:xfrm>
            <a:off x="137160" y="275897"/>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States reporting using data across Medicaid and SNAP for outreach to individuals who are eligible but not enrolled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251"/>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Data sharing with third parties</a:t>
            </a:r>
            <a:endParaRPr/>
          </a:p>
        </p:txBody>
      </p:sp>
      <p:sp>
        <p:nvSpPr>
          <p:cNvPr id="1582" name="Google Shape;1582;p251"/>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sp>
        <p:nvSpPr>
          <p:cNvPr id="1583" name="Google Shape;1583;p251"/>
          <p:cNvSpPr txBox="1"/>
          <p:nvPr/>
        </p:nvSpPr>
        <p:spPr>
          <a:xfrm>
            <a:off x="417785" y="1024759"/>
            <a:ext cx="3105900" cy="32964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accent1"/>
              </a:buClr>
              <a:buSzPts val="1800"/>
              <a:buFont typeface="Arial"/>
              <a:buChar char="•"/>
            </a:pPr>
            <a:r>
              <a:rPr b="1" lang="en" sz="1800">
                <a:solidFill>
                  <a:schemeClr val="accent1"/>
                </a:solidFill>
                <a:latin typeface="Calibri"/>
                <a:ea typeface="Calibri"/>
                <a:cs typeface="Calibri"/>
                <a:sym typeface="Calibri"/>
              </a:rPr>
              <a:t>MCOs and non-profits </a:t>
            </a:r>
            <a:r>
              <a:rPr lang="en" sz="1800">
                <a:solidFill>
                  <a:schemeClr val="dk1"/>
                </a:solidFill>
                <a:latin typeface="Calibri"/>
                <a:ea typeface="Calibri"/>
                <a:cs typeface="Calibri"/>
                <a:sym typeface="Calibri"/>
              </a:rPr>
              <a:t>are the most common third parties with which states share Medicaid and SNAP data to streamline access to benefits.</a:t>
            </a:r>
            <a:endParaRPr sz="1100"/>
          </a:p>
          <a:p>
            <a:pPr indent="-215900" lvl="0" marL="215900" marR="0" rtl="0" algn="l">
              <a:spcBef>
                <a:spcPts val="140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 A handful of states requiring MCOs to </a:t>
            </a:r>
            <a:r>
              <a:rPr b="1" lang="en" sz="1800">
                <a:solidFill>
                  <a:schemeClr val="accent1"/>
                </a:solidFill>
                <a:latin typeface="Calibri"/>
                <a:ea typeface="Calibri"/>
                <a:cs typeface="Calibri"/>
                <a:sym typeface="Calibri"/>
              </a:rPr>
              <a:t>screen</a:t>
            </a:r>
            <a:r>
              <a:rPr lang="en" sz="1800">
                <a:solidFill>
                  <a:schemeClr val="dk1"/>
                </a:solidFill>
                <a:latin typeface="Calibri"/>
                <a:ea typeface="Calibri"/>
                <a:cs typeface="Calibri"/>
                <a:sym typeface="Calibri"/>
              </a:rPr>
              <a:t> individuals for food insecurity </a:t>
            </a:r>
            <a:r>
              <a:rPr b="1" lang="en" sz="1800">
                <a:solidFill>
                  <a:schemeClr val="accent1"/>
                </a:solidFill>
                <a:latin typeface="Calibri"/>
                <a:ea typeface="Calibri"/>
                <a:cs typeface="Calibri"/>
                <a:sym typeface="Calibri"/>
              </a:rPr>
              <a:t>and identify individuals eligible for SNAP enrollment</a:t>
            </a:r>
            <a:r>
              <a:rPr lang="en" sz="1800">
                <a:solidFill>
                  <a:schemeClr val="dk1"/>
                </a:solidFill>
                <a:latin typeface="Calibri"/>
                <a:ea typeface="Calibri"/>
                <a:cs typeface="Calibri"/>
                <a:sym typeface="Calibri"/>
              </a:rPr>
              <a:t>.</a:t>
            </a:r>
            <a:endParaRPr sz="1100"/>
          </a:p>
        </p:txBody>
      </p:sp>
      <p:pic>
        <p:nvPicPr>
          <p:cNvPr id="1584" name="Google Shape;1584;p251"/>
          <p:cNvPicPr preferRelativeResize="0"/>
          <p:nvPr/>
        </p:nvPicPr>
        <p:blipFill>
          <a:blip r:embed="rId3">
            <a:alphaModFix/>
          </a:blip>
          <a:stretch>
            <a:fillRect/>
          </a:stretch>
        </p:blipFill>
        <p:spPr>
          <a:xfrm>
            <a:off x="3682560" y="921821"/>
            <a:ext cx="5315515" cy="35022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252"/>
          <p:cNvSpPr txBox="1"/>
          <p:nvPr>
            <p:ph type="title"/>
          </p:nvPr>
        </p:nvSpPr>
        <p:spPr>
          <a:xfrm>
            <a:off x="137160" y="279365"/>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How is your state sharing data between Medicaid and SNAP agencies?</a:t>
            </a:r>
            <a:endParaRPr/>
          </a:p>
        </p:txBody>
      </p:sp>
      <p:sp>
        <p:nvSpPr>
          <p:cNvPr id="1590" name="Google Shape;1590;p252"/>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pic>
        <p:nvPicPr>
          <p:cNvPr id="1591" name="Google Shape;1591;p252"/>
          <p:cNvPicPr preferRelativeResize="0"/>
          <p:nvPr/>
        </p:nvPicPr>
        <p:blipFill rotWithShape="1">
          <a:blip r:embed="rId3">
            <a:alphaModFix/>
          </a:blip>
          <a:srcRect b="6243" l="10605" r="60946" t="24152"/>
          <a:stretch/>
        </p:blipFill>
        <p:spPr>
          <a:xfrm>
            <a:off x="3426668" y="788276"/>
            <a:ext cx="5372456" cy="3697015"/>
          </a:xfrm>
          <a:prstGeom prst="rect">
            <a:avLst/>
          </a:prstGeom>
          <a:noFill/>
          <a:ln>
            <a:noFill/>
          </a:ln>
        </p:spPr>
      </p:pic>
      <p:sp>
        <p:nvSpPr>
          <p:cNvPr id="1592" name="Google Shape;1592;p252"/>
          <p:cNvSpPr txBox="1"/>
          <p:nvPr/>
        </p:nvSpPr>
        <p:spPr>
          <a:xfrm>
            <a:off x="457200" y="1768344"/>
            <a:ext cx="2569800" cy="191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Check out our </a:t>
            </a:r>
            <a:r>
              <a:rPr i="1" lang="en" sz="2400" u="sng">
                <a:solidFill>
                  <a:schemeClr val="dk1"/>
                </a:solidFill>
                <a:latin typeface="Calibri"/>
                <a:ea typeface="Calibri"/>
                <a:cs typeface="Calibri"/>
                <a:sym typeface="Calibri"/>
                <a:hlinkClick r:id="rId4">
                  <a:extLst>
                    <a:ext uri="{A12FA001-AC4F-418D-AE19-62706E023703}">
                      <ahyp:hlinkClr val="tx"/>
                    </a:ext>
                  </a:extLst>
                </a:hlinkClick>
              </a:rPr>
              <a:t>Interactive Map: Data Coordination at SNAP and Medicaid Agencies</a:t>
            </a:r>
            <a:endParaRPr b="1" i="1" sz="2400">
              <a:solidFill>
                <a:srgbClr val="152E5F"/>
              </a:solidFill>
              <a:highlight>
                <a:srgbClr val="F5F8FA"/>
              </a:highlight>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253"/>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State Examples </a:t>
            </a:r>
            <a:endParaRPr/>
          </a:p>
        </p:txBody>
      </p:sp>
      <p:sp>
        <p:nvSpPr>
          <p:cNvPr id="1598" name="Google Shape;1598;p253"/>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solidFill>
                <a:srgbClr val="152E5F"/>
              </a:solidFill>
            </a:endParaRPr>
          </a:p>
        </p:txBody>
      </p:sp>
      <p:sp>
        <p:nvSpPr>
          <p:cNvPr id="1599" name="Google Shape;1599;p253"/>
          <p:cNvSpPr txBox="1"/>
          <p:nvPr/>
        </p:nvSpPr>
        <p:spPr>
          <a:xfrm>
            <a:off x="563618" y="756745"/>
            <a:ext cx="8123100" cy="3614700"/>
          </a:xfrm>
          <a:prstGeom prst="rect">
            <a:avLst/>
          </a:prstGeom>
          <a:noFill/>
          <a:ln>
            <a:noFill/>
          </a:ln>
        </p:spPr>
        <p:txBody>
          <a:bodyPr anchorCtr="0" anchor="t" bIns="34275" lIns="68575" spcFirstLastPara="1" rIns="68575" wrap="square" tIns="34275">
            <a:spAutoFit/>
          </a:bodyPr>
          <a:lstStyle/>
          <a:p>
            <a:pPr indent="-222250" lvl="0" marL="215900" marR="0" rtl="0" algn="l">
              <a:spcBef>
                <a:spcPts val="0"/>
              </a:spcBef>
              <a:spcAft>
                <a:spcPts val="0"/>
              </a:spcAft>
              <a:buClr>
                <a:schemeClr val="dk1"/>
              </a:buClr>
              <a:buSzPts val="2300"/>
              <a:buFont typeface="Arial"/>
              <a:buChar char="•"/>
            </a:pPr>
            <a:r>
              <a:rPr b="1" lang="en" sz="2300">
                <a:solidFill>
                  <a:schemeClr val="dk1"/>
                </a:solidFill>
                <a:latin typeface="Calibri"/>
                <a:ea typeface="Calibri"/>
                <a:cs typeface="Calibri"/>
                <a:sym typeface="Calibri"/>
              </a:rPr>
              <a:t>Colorado</a:t>
            </a:r>
            <a:endParaRPr sz="1100"/>
          </a:p>
          <a:p>
            <a:pPr indent="-222250" lvl="1" marL="558800" marR="0" rtl="0" algn="l">
              <a:spcBef>
                <a:spcPts val="0"/>
              </a:spcBef>
              <a:spcAft>
                <a:spcPts val="0"/>
              </a:spcAft>
              <a:buClr>
                <a:schemeClr val="dk1"/>
              </a:buClr>
              <a:buSzPts val="2300"/>
              <a:buFont typeface="Arial"/>
              <a:buChar char="•"/>
            </a:pPr>
            <a:r>
              <a:rPr b="0" i="0" lang="en" sz="2300" u="sng" cap="none" strike="noStrike">
                <a:solidFill>
                  <a:schemeClr val="dk1"/>
                </a:solidFill>
                <a:latin typeface="Calibri"/>
                <a:ea typeface="Calibri"/>
                <a:cs typeface="Calibri"/>
                <a:sym typeface="Calibri"/>
                <a:hlinkClick r:id="rId3">
                  <a:extLst>
                    <a:ext uri="{A12FA001-AC4F-418D-AE19-62706E023703}">
                      <ahyp:hlinkClr val="tx"/>
                    </a:ext>
                  </a:extLst>
                </a:hlinkClick>
              </a:rPr>
              <a:t>Prioritizing the Needs of SNAP and Medicaid Clients and State Agencies in Colorado Through Technology Solutions </a:t>
            </a:r>
            <a:endParaRPr b="0" i="0" sz="2300" u="none" cap="none" strike="noStrike">
              <a:solidFill>
                <a:schemeClr val="dk1"/>
              </a:solidFill>
              <a:latin typeface="Calibri"/>
              <a:ea typeface="Calibri"/>
              <a:cs typeface="Calibri"/>
              <a:sym typeface="Calibri"/>
            </a:endParaRPr>
          </a:p>
          <a:p>
            <a:pPr indent="-222250" lvl="0" marL="215900" marR="0" rtl="0" algn="l">
              <a:spcBef>
                <a:spcPts val="1400"/>
              </a:spcBef>
              <a:spcAft>
                <a:spcPts val="0"/>
              </a:spcAft>
              <a:buClr>
                <a:schemeClr val="dk1"/>
              </a:buClr>
              <a:buSzPts val="2300"/>
              <a:buFont typeface="Arial"/>
              <a:buChar char="•"/>
            </a:pPr>
            <a:r>
              <a:rPr b="1" lang="en" sz="2300">
                <a:solidFill>
                  <a:schemeClr val="dk1"/>
                </a:solidFill>
                <a:latin typeface="Calibri"/>
                <a:ea typeface="Calibri"/>
                <a:cs typeface="Calibri"/>
                <a:sym typeface="Calibri"/>
              </a:rPr>
              <a:t>South Dakota</a:t>
            </a:r>
            <a:endParaRPr sz="1100"/>
          </a:p>
          <a:p>
            <a:pPr indent="-222250" lvl="1" marL="558800" marR="0" rtl="0" algn="l">
              <a:spcBef>
                <a:spcPts val="0"/>
              </a:spcBef>
              <a:spcAft>
                <a:spcPts val="0"/>
              </a:spcAft>
              <a:buClr>
                <a:schemeClr val="dk1"/>
              </a:buClr>
              <a:buSzPts val="2300"/>
              <a:buFont typeface="Arial"/>
              <a:buChar char="•"/>
            </a:pPr>
            <a:r>
              <a:rPr b="0" i="0" lang="en" sz="2300" u="sng" cap="none" strike="noStrike">
                <a:solidFill>
                  <a:schemeClr val="dk1"/>
                </a:solidFill>
                <a:latin typeface="Calibri"/>
                <a:ea typeface="Calibri"/>
                <a:cs typeface="Calibri"/>
                <a:sym typeface="Calibri"/>
                <a:hlinkClick r:id="rId4">
                  <a:extLst>
                    <a:ext uri="{A12FA001-AC4F-418D-AE19-62706E023703}">
                      <ahyp:hlinkClr val="tx"/>
                    </a:ext>
                  </a:extLst>
                </a:hlinkClick>
              </a:rPr>
              <a:t>South Dakota’s Medicaid and SNAP Eligibility Workforce: Streamlining Data Coordination to Facilitate Enrollment </a:t>
            </a:r>
            <a:endParaRPr b="0" i="0" sz="2300" u="none" cap="none" strike="noStrike">
              <a:solidFill>
                <a:schemeClr val="dk1"/>
              </a:solidFill>
              <a:latin typeface="Calibri"/>
              <a:ea typeface="Calibri"/>
              <a:cs typeface="Calibri"/>
              <a:sym typeface="Calibri"/>
            </a:endParaRPr>
          </a:p>
          <a:p>
            <a:pPr indent="-222250" lvl="0" marL="215900" marR="0" rtl="0" algn="l">
              <a:spcBef>
                <a:spcPts val="1400"/>
              </a:spcBef>
              <a:spcAft>
                <a:spcPts val="0"/>
              </a:spcAft>
              <a:buClr>
                <a:schemeClr val="dk1"/>
              </a:buClr>
              <a:buSzPts val="2300"/>
              <a:buFont typeface="Arial"/>
              <a:buChar char="•"/>
            </a:pPr>
            <a:r>
              <a:rPr b="1" lang="en" sz="2300">
                <a:solidFill>
                  <a:schemeClr val="dk1"/>
                </a:solidFill>
                <a:latin typeface="Calibri"/>
                <a:ea typeface="Calibri"/>
                <a:cs typeface="Calibri"/>
                <a:sym typeface="Calibri"/>
              </a:rPr>
              <a:t>North Carolina</a:t>
            </a:r>
            <a:endParaRPr sz="1100"/>
          </a:p>
          <a:p>
            <a:pPr indent="-222250" lvl="1" marL="558800" marR="0" rtl="0" algn="l">
              <a:spcBef>
                <a:spcPts val="0"/>
              </a:spcBef>
              <a:spcAft>
                <a:spcPts val="0"/>
              </a:spcAft>
              <a:buClr>
                <a:schemeClr val="dk1"/>
              </a:buClr>
              <a:buSzPts val="2300"/>
              <a:buFont typeface="Arial"/>
              <a:buChar char="•"/>
            </a:pPr>
            <a:r>
              <a:rPr b="0" i="0" lang="en" sz="2300" u="sng" cap="none" strike="noStrike">
                <a:solidFill>
                  <a:schemeClr val="dk1"/>
                </a:solidFill>
                <a:latin typeface="Calibri"/>
                <a:ea typeface="Calibri"/>
                <a:cs typeface="Calibri"/>
                <a:sym typeface="Calibri"/>
                <a:hlinkClick r:id="rId5">
                  <a:extLst>
                    <a:ext uri="{A12FA001-AC4F-418D-AE19-62706E023703}">
                      <ahyp:hlinkClr val="tx"/>
                    </a:ext>
                  </a:extLst>
                </a:hlinkClick>
              </a:rPr>
              <a:t>Using Data-Driven Outreach to Improve Access to Public Assistance Programs in North Carolina</a:t>
            </a:r>
            <a:endParaRPr b="0" i="0" sz="23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p254"/>
          <p:cNvSpPr txBox="1"/>
          <p:nvPr>
            <p:ph type="title"/>
          </p:nvPr>
        </p:nvSpPr>
        <p:spPr>
          <a:xfrm>
            <a:off x="137160" y="82296"/>
            <a:ext cx="8755500" cy="29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52E5F"/>
              </a:buClr>
              <a:buSzPts val="2700"/>
              <a:buFont typeface="Calibri"/>
              <a:buNone/>
            </a:pPr>
            <a:r>
              <a:rPr lang="en"/>
              <a:t>BDT’s Data Sharing Playbook</a:t>
            </a:r>
            <a:endParaRPr/>
          </a:p>
        </p:txBody>
      </p:sp>
      <p:sp>
        <p:nvSpPr>
          <p:cNvPr id="1606" name="Google Shape;1606;p254"/>
          <p:cNvSpPr txBox="1"/>
          <p:nvPr>
            <p:ph idx="12" type="sldNum"/>
          </p:nvPr>
        </p:nvSpPr>
        <p:spPr>
          <a:xfrm>
            <a:off x="8432315" y="4876038"/>
            <a:ext cx="593700" cy="1641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152E5F"/>
              </a:buClr>
              <a:buSzPts val="1100"/>
              <a:buFont typeface="Calibri"/>
              <a:buNone/>
            </a:pPr>
            <a:fld id="{00000000-1234-1234-1234-123412341234}" type="slidenum">
              <a:rPr b="0" i="0" lang="en" sz="1100" u="none" cap="none" strike="noStrike">
                <a:solidFill>
                  <a:srgbClr val="152E5F"/>
                </a:solidFill>
                <a:latin typeface="Calibri"/>
                <a:ea typeface="Calibri"/>
                <a:cs typeface="Calibri"/>
                <a:sym typeface="Calibri"/>
              </a:rPr>
              <a:t>‹#›</a:t>
            </a:fld>
            <a:endParaRPr b="0" i="0" sz="1100" u="none" cap="none" strike="noStrike">
              <a:solidFill>
                <a:srgbClr val="152E5F"/>
              </a:solidFill>
              <a:latin typeface="Calibri"/>
              <a:ea typeface="Calibri"/>
              <a:cs typeface="Calibri"/>
              <a:sym typeface="Calibri"/>
            </a:endParaRPr>
          </a:p>
        </p:txBody>
      </p:sp>
      <p:sp>
        <p:nvSpPr>
          <p:cNvPr id="1607" name="Google Shape;1607;p254"/>
          <p:cNvSpPr txBox="1"/>
          <p:nvPr/>
        </p:nvSpPr>
        <p:spPr>
          <a:xfrm>
            <a:off x="194508" y="669999"/>
            <a:ext cx="4962300" cy="35556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rgbClr val="152E5E"/>
              </a:buClr>
              <a:buSzPts val="2100"/>
              <a:buFont typeface="Arial"/>
              <a:buChar char="•"/>
            </a:pPr>
            <a:r>
              <a:rPr b="0" i="0" lang="en" sz="2100" u="none" cap="none" strike="noStrike">
                <a:solidFill>
                  <a:srgbClr val="152E5E"/>
                </a:solidFill>
                <a:latin typeface="Calibri"/>
                <a:ea typeface="Calibri"/>
                <a:cs typeface="Calibri"/>
                <a:sym typeface="Calibri"/>
              </a:rPr>
              <a:t>A “how-to” guide for data sharing for analysis and outreach for local/state government agencies that administer benefits + other sectors</a:t>
            </a:r>
            <a:endParaRPr sz="1100"/>
          </a:p>
          <a:p>
            <a:pPr indent="-336550" lvl="0" marL="342900" marR="0" rtl="0" algn="l">
              <a:lnSpc>
                <a:spcPct val="100000"/>
              </a:lnSpc>
              <a:spcBef>
                <a:spcPts val="900"/>
              </a:spcBef>
              <a:spcAft>
                <a:spcPts val="0"/>
              </a:spcAft>
              <a:buClr>
                <a:srgbClr val="152E5E"/>
              </a:buClr>
              <a:buSzPts val="2100"/>
              <a:buFont typeface="Arial"/>
              <a:buChar char="•"/>
            </a:pPr>
            <a:r>
              <a:rPr b="0" i="0" lang="en" sz="2100" u="none" cap="none" strike="noStrike">
                <a:solidFill>
                  <a:srgbClr val="152E5E"/>
                </a:solidFill>
                <a:latin typeface="Calibri"/>
                <a:ea typeface="Calibri"/>
                <a:cs typeface="Calibri"/>
                <a:sym typeface="Calibri"/>
              </a:rPr>
              <a:t>Useful no matter where an agency is in their data sharing journey</a:t>
            </a:r>
            <a:endParaRPr sz="1100"/>
          </a:p>
          <a:p>
            <a:pPr indent="-336550" lvl="0" marL="342900" marR="0" rtl="0" algn="l">
              <a:lnSpc>
                <a:spcPct val="100000"/>
              </a:lnSpc>
              <a:spcBef>
                <a:spcPts val="900"/>
              </a:spcBef>
              <a:spcAft>
                <a:spcPts val="0"/>
              </a:spcAft>
              <a:buClr>
                <a:srgbClr val="152E5E"/>
              </a:buClr>
              <a:buSzPts val="2100"/>
              <a:buFont typeface="Arial"/>
              <a:buChar char="•"/>
            </a:pPr>
            <a:r>
              <a:rPr b="0" i="0" lang="en" sz="2100" u="none" cap="none" strike="noStrike">
                <a:solidFill>
                  <a:srgbClr val="152E5E"/>
                </a:solidFill>
                <a:latin typeface="Calibri"/>
                <a:ea typeface="Calibri"/>
                <a:cs typeface="Calibri"/>
                <a:sym typeface="Calibri"/>
              </a:rPr>
              <a:t>Based on BDT’s 20 years of experience + 35 expert interviews with government and experts (including AISP)</a:t>
            </a:r>
            <a:endParaRPr sz="1100"/>
          </a:p>
          <a:p>
            <a:pPr indent="0" lvl="0" marL="0" marR="0" rtl="0" algn="l">
              <a:lnSpc>
                <a:spcPct val="100000"/>
              </a:lnSpc>
              <a:spcBef>
                <a:spcPts val="900"/>
              </a:spcBef>
              <a:spcAft>
                <a:spcPts val="0"/>
              </a:spcAft>
              <a:buClr>
                <a:srgbClr val="152E5E"/>
              </a:buClr>
              <a:buSzPts val="1500"/>
              <a:buFont typeface="Calibri"/>
              <a:buNone/>
            </a:pPr>
            <a:r>
              <a:rPr b="0" i="1" lang="en" sz="1500" u="none" cap="none" strike="noStrike">
                <a:solidFill>
                  <a:srgbClr val="152E5E"/>
                </a:solidFill>
                <a:latin typeface="Calibri"/>
                <a:ea typeface="Calibri"/>
                <a:cs typeface="Calibri"/>
                <a:sym typeface="Calibri"/>
              </a:rPr>
              <a:t>Check out the Playbook </a:t>
            </a:r>
            <a:r>
              <a:rPr b="0" i="1" lang="en" sz="1500" u="sng" cap="none" strike="noStrike">
                <a:solidFill>
                  <a:srgbClr val="152E5E"/>
                </a:solidFill>
                <a:latin typeface="Calibri"/>
                <a:ea typeface="Calibri"/>
                <a:cs typeface="Calibri"/>
                <a:sym typeface="Calibri"/>
                <a:hlinkClick r:id="rId3">
                  <a:extLst>
                    <a:ext uri="{A12FA001-AC4F-418D-AE19-62706E023703}">
                      <ahyp:hlinkClr val="tx"/>
                    </a:ext>
                  </a:extLst>
                </a:hlinkClick>
              </a:rPr>
              <a:t>here</a:t>
            </a:r>
            <a:r>
              <a:rPr b="0" i="1" lang="en" sz="1500" u="none" cap="none" strike="noStrike">
                <a:solidFill>
                  <a:srgbClr val="152E5E"/>
                </a:solidFill>
                <a:latin typeface="Calibri"/>
                <a:ea typeface="Calibri"/>
                <a:cs typeface="Calibri"/>
                <a:sym typeface="Calibri"/>
              </a:rPr>
              <a:t>!</a:t>
            </a:r>
            <a:endParaRPr sz="1100"/>
          </a:p>
        </p:txBody>
      </p:sp>
      <p:pic>
        <p:nvPicPr>
          <p:cNvPr id="1608" name="Google Shape;1608;p254"/>
          <p:cNvPicPr preferRelativeResize="0"/>
          <p:nvPr/>
        </p:nvPicPr>
        <p:blipFill rotWithShape="1">
          <a:blip r:embed="rId4">
            <a:alphaModFix/>
          </a:blip>
          <a:srcRect b="0" l="0" r="0" t="0"/>
          <a:stretch/>
        </p:blipFill>
        <p:spPr>
          <a:xfrm>
            <a:off x="5214319" y="0"/>
            <a:ext cx="3980088"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12" name="Shape 1612"/>
        <p:cNvGrpSpPr/>
        <p:nvPr/>
      </p:nvGrpSpPr>
      <p:grpSpPr>
        <a:xfrm>
          <a:off x="0" y="0"/>
          <a:ext cx="0" cy="0"/>
          <a:chOff x="0" y="0"/>
          <a:chExt cx="0" cy="0"/>
        </a:xfrm>
      </p:grpSpPr>
      <p:sp>
        <p:nvSpPr>
          <p:cNvPr id="1613" name="Google Shape;1613;p255"/>
          <p:cNvSpPr txBox="1"/>
          <p:nvPr>
            <p:ph type="title"/>
          </p:nvPr>
        </p:nvSpPr>
        <p:spPr>
          <a:xfrm>
            <a:off x="813050" y="3161050"/>
            <a:ext cx="7428300" cy="9216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SzPts val="990"/>
              <a:buNone/>
            </a:pPr>
            <a:r>
              <a:rPr lang="en" sz="3600">
                <a:solidFill>
                  <a:srgbClr val="172D5F"/>
                </a:solidFill>
                <a:latin typeface="Montserrat"/>
                <a:ea typeface="Montserrat"/>
                <a:cs typeface="Montserrat"/>
                <a:sym typeface="Montserrat"/>
              </a:rPr>
              <a:t>Breakout Room Discussions</a:t>
            </a:r>
            <a:endParaRPr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rPr lang="en" sz="2200">
                <a:solidFill>
                  <a:srgbClr val="172D5F"/>
                </a:solidFill>
                <a:latin typeface="Montserrat"/>
                <a:ea typeface="Montserrat"/>
                <a:cs typeface="Montserrat"/>
                <a:sym typeface="Montserrat"/>
              </a:rPr>
              <a:t>(25 minutes)</a:t>
            </a:r>
            <a:endParaRPr sz="2200">
              <a:solidFill>
                <a:srgbClr val="172D5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256"/>
          <p:cNvSpPr txBox="1"/>
          <p:nvPr>
            <p:ph type="title"/>
          </p:nvPr>
        </p:nvSpPr>
        <p:spPr>
          <a:xfrm>
            <a:off x="285750" y="-6"/>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Breakout Rooms by Topic</a:t>
            </a:r>
            <a:endParaRPr/>
          </a:p>
        </p:txBody>
      </p:sp>
      <p:sp>
        <p:nvSpPr>
          <p:cNvPr id="1619" name="Google Shape;1619;p256"/>
          <p:cNvSpPr txBox="1"/>
          <p:nvPr/>
        </p:nvSpPr>
        <p:spPr>
          <a:xfrm>
            <a:off x="171450" y="647700"/>
            <a:ext cx="8866200" cy="354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solidFill>
                <a:schemeClr val="dk2"/>
              </a:solidFill>
            </a:endParaRPr>
          </a:p>
        </p:txBody>
      </p:sp>
      <p:graphicFrame>
        <p:nvGraphicFramePr>
          <p:cNvPr id="1620" name="Google Shape;1620;p256"/>
          <p:cNvGraphicFramePr/>
          <p:nvPr/>
        </p:nvGraphicFramePr>
        <p:xfrm>
          <a:off x="171450" y="771525"/>
          <a:ext cx="3000000" cy="3000000"/>
        </p:xfrm>
        <a:graphic>
          <a:graphicData uri="http://schemas.openxmlformats.org/drawingml/2006/table">
            <a:tbl>
              <a:tblPr>
                <a:noFill/>
                <a:tableStyleId>{D18775BA-7A88-48E6-9A1F-8586AB3174A3}</a:tableStyleId>
              </a:tblPr>
              <a:tblGrid>
                <a:gridCol w="2227100"/>
                <a:gridCol w="2227100"/>
                <a:gridCol w="2227100"/>
                <a:gridCol w="2227100"/>
              </a:tblGrid>
              <a:tr h="2020450">
                <a:tc>
                  <a:txBody>
                    <a:bodyPr/>
                    <a:lstStyle/>
                    <a:p>
                      <a:pPr indent="0" lvl="0" marL="0" rtl="0" algn="l">
                        <a:spcBef>
                          <a:spcPts val="0"/>
                        </a:spcBef>
                        <a:spcAft>
                          <a:spcPts val="0"/>
                        </a:spcAft>
                        <a:buClr>
                          <a:schemeClr val="dk1"/>
                        </a:buClr>
                        <a:buSzPts val="1100"/>
                        <a:buFont typeface="Arial"/>
                        <a:buNone/>
                      </a:pPr>
                      <a:r>
                        <a:rPr b="1" lang="en" sz="1200">
                          <a:solidFill>
                            <a:schemeClr val="dk2"/>
                          </a:solidFill>
                        </a:rPr>
                        <a:t>Room 1</a:t>
                      </a:r>
                      <a:r>
                        <a:rPr lang="en" sz="1200">
                          <a:solidFill>
                            <a:schemeClr val="dk2"/>
                          </a:solidFill>
                        </a:rPr>
                        <a:t>: SNAP and Medicaid Policy </a:t>
                      </a:r>
                      <a:endParaRPr sz="1200">
                        <a:solidFill>
                          <a:schemeClr val="dk2"/>
                        </a:solidFill>
                      </a:endParaRPr>
                    </a:p>
                    <a:p>
                      <a:pPr indent="0" lvl="0" marL="0" rtl="0" algn="l">
                        <a:spcBef>
                          <a:spcPts val="0"/>
                        </a:spcBef>
                        <a:spcAft>
                          <a:spcPts val="0"/>
                        </a:spcAft>
                        <a:buNone/>
                      </a:pPr>
                      <a:r>
                        <a:rPr lang="en" sz="1200">
                          <a:solidFill>
                            <a:schemeClr val="dk2"/>
                          </a:solidFill>
                        </a:rPr>
                        <a:t>- Ex. Changing SNAP income eligibility to maximum federal amount</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(Ki’i Powell, Benefits Data Trust)</a:t>
                      </a:r>
                      <a:endParaRPr sz="1200">
                        <a:solidFill>
                          <a:schemeClr val="dk2"/>
                        </a:solidFill>
                      </a:endParaRPr>
                    </a:p>
                  </a:txBody>
                  <a:tcPr marT="91425" marB="91425" marR="91425" marL="91425"/>
                </a:tc>
                <a:tc>
                  <a:txBody>
                    <a:bodyPr/>
                    <a:lstStyle/>
                    <a:p>
                      <a:pPr indent="0" lvl="0" marL="0" rtl="0" algn="l">
                        <a:spcBef>
                          <a:spcPts val="0"/>
                        </a:spcBef>
                        <a:spcAft>
                          <a:spcPts val="0"/>
                        </a:spcAft>
                        <a:buNone/>
                      </a:pPr>
                      <a:r>
                        <a:rPr b="1" lang="en" sz="1200">
                          <a:solidFill>
                            <a:schemeClr val="dk2"/>
                          </a:solidFill>
                        </a:rPr>
                        <a:t>Room 2</a:t>
                      </a:r>
                      <a:r>
                        <a:rPr lang="en" sz="1200">
                          <a:solidFill>
                            <a:schemeClr val="dk2"/>
                          </a:solidFill>
                        </a:rPr>
                        <a:t>: WIC and Medicaid Policy </a:t>
                      </a:r>
                      <a:endParaRPr sz="1200">
                        <a:solidFill>
                          <a:schemeClr val="dk2"/>
                        </a:solidFill>
                      </a:endParaRPr>
                    </a:p>
                    <a:p>
                      <a:pPr indent="0" lvl="0" marL="0" rtl="0" algn="l">
                        <a:spcBef>
                          <a:spcPts val="0"/>
                        </a:spcBef>
                        <a:spcAft>
                          <a:spcPts val="0"/>
                        </a:spcAft>
                        <a:buNone/>
                      </a:pPr>
                      <a:r>
                        <a:rPr lang="en" sz="1200">
                          <a:solidFill>
                            <a:schemeClr val="dk2"/>
                          </a:solidFill>
                        </a:rPr>
                        <a:t>- Medicaid policies and practices to increase WIC take-up</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(Zoë Neuberger, Center on Budget and Policy Priorities)</a:t>
                      </a:r>
                      <a:endParaRPr sz="1200">
                        <a:solidFill>
                          <a:schemeClr val="dk2"/>
                        </a:solidFill>
                      </a:endParaRPr>
                    </a:p>
                  </a:txBody>
                  <a:tcPr marT="91425" marB="91425" marR="91425" marL="91425"/>
                </a:tc>
                <a:tc>
                  <a:txBody>
                    <a:bodyPr/>
                    <a:lstStyle/>
                    <a:p>
                      <a:pPr indent="0" lvl="0" marL="0" rtl="0" algn="l">
                        <a:spcBef>
                          <a:spcPts val="0"/>
                        </a:spcBef>
                        <a:spcAft>
                          <a:spcPts val="0"/>
                        </a:spcAft>
                        <a:buNone/>
                      </a:pPr>
                      <a:r>
                        <a:rPr b="1" lang="en" sz="1200">
                          <a:solidFill>
                            <a:schemeClr val="dk2"/>
                          </a:solidFill>
                        </a:rPr>
                        <a:t>Room 3</a:t>
                      </a:r>
                      <a:r>
                        <a:rPr lang="en" sz="1200">
                          <a:solidFill>
                            <a:schemeClr val="dk2"/>
                          </a:solidFill>
                        </a:rPr>
                        <a:t>: SNAP Technology Infrastructure </a:t>
                      </a:r>
                      <a:endParaRPr sz="1200">
                        <a:solidFill>
                          <a:schemeClr val="dk2"/>
                        </a:solidFill>
                      </a:endParaRPr>
                    </a:p>
                    <a:p>
                      <a:pPr indent="0" lvl="0" marL="0" rtl="0" algn="l">
                        <a:spcBef>
                          <a:spcPts val="0"/>
                        </a:spcBef>
                        <a:spcAft>
                          <a:spcPts val="0"/>
                        </a:spcAft>
                        <a:buNone/>
                      </a:pPr>
                      <a:r>
                        <a:rPr lang="en" sz="1200">
                          <a:solidFill>
                            <a:schemeClr val="dk2"/>
                          </a:solidFill>
                        </a:rPr>
                        <a:t>- Technology for cross enrollment and data sharing</a:t>
                      </a:r>
                      <a:endParaRPr sz="1200">
                        <a:solidFill>
                          <a:schemeClr val="dk2"/>
                        </a:solidFill>
                      </a:endParaRPr>
                    </a:p>
                    <a:p>
                      <a:pPr indent="0" lvl="0" marL="0" rtl="0" algn="l">
                        <a:spcBef>
                          <a:spcPts val="0"/>
                        </a:spcBef>
                        <a:spcAft>
                          <a:spcPts val="0"/>
                        </a:spcAft>
                        <a:buNone/>
                      </a:pPr>
                      <a:r>
                        <a:rPr lang="en" sz="1200">
                          <a:solidFill>
                            <a:schemeClr val="dk2"/>
                          </a:solidFill>
                        </a:rPr>
                        <a:t>- Common application</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(Rich Sheward, Children’s HealthWatch)</a:t>
                      </a:r>
                      <a:endParaRPr sz="1200">
                        <a:solidFill>
                          <a:schemeClr val="dk2"/>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200">
                          <a:solidFill>
                            <a:schemeClr val="dk2"/>
                          </a:solidFill>
                        </a:rPr>
                        <a:t>Room 4</a:t>
                      </a:r>
                      <a:r>
                        <a:rPr lang="en" sz="1200">
                          <a:solidFill>
                            <a:schemeClr val="dk2"/>
                          </a:solidFill>
                        </a:rPr>
                        <a:t>: WIC-State Agency Technology</a:t>
                      </a:r>
                      <a:endParaRPr sz="1200">
                        <a:solidFill>
                          <a:schemeClr val="dk2"/>
                        </a:solidFill>
                      </a:endParaRPr>
                    </a:p>
                    <a:p>
                      <a:pPr indent="0" lvl="0" marL="0" rtl="0" algn="l">
                        <a:spcBef>
                          <a:spcPts val="0"/>
                        </a:spcBef>
                        <a:spcAft>
                          <a:spcPts val="0"/>
                        </a:spcAft>
                        <a:buNone/>
                      </a:pPr>
                      <a:r>
                        <a:rPr lang="en" sz="1200">
                          <a:solidFill>
                            <a:schemeClr val="dk2"/>
                          </a:solidFill>
                        </a:rPr>
                        <a:t>- Technology for cross enrollment and data sharing</a:t>
                      </a:r>
                      <a:endParaRPr sz="1200">
                        <a:solidFill>
                          <a:schemeClr val="dk2"/>
                        </a:solidFill>
                      </a:endParaRPr>
                    </a:p>
                    <a:p>
                      <a:pPr indent="0" lvl="0" marL="0" rtl="0" algn="l">
                        <a:spcBef>
                          <a:spcPts val="0"/>
                        </a:spcBef>
                        <a:spcAft>
                          <a:spcPts val="0"/>
                        </a:spcAft>
                        <a:buNone/>
                      </a:pPr>
                      <a:r>
                        <a:rPr lang="en" sz="1200">
                          <a:solidFill>
                            <a:schemeClr val="dk2"/>
                          </a:solidFill>
                        </a:rPr>
                        <a:t>- Common application</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(Kathryn Jantz, HealthBegins)</a:t>
                      </a:r>
                      <a:endParaRPr sz="1200">
                        <a:solidFill>
                          <a:schemeClr val="dk2"/>
                        </a:solidFill>
                      </a:endParaRPr>
                    </a:p>
                  </a:txBody>
                  <a:tcPr marT="91425" marB="91425" marR="91425" marL="91425"/>
                </a:tc>
              </a:tr>
              <a:tr h="2130975">
                <a:tc>
                  <a:txBody>
                    <a:bodyPr/>
                    <a:lstStyle/>
                    <a:p>
                      <a:pPr indent="0" lvl="0" marL="0" rtl="0" algn="l">
                        <a:spcBef>
                          <a:spcPts val="0"/>
                        </a:spcBef>
                        <a:spcAft>
                          <a:spcPts val="0"/>
                        </a:spcAft>
                        <a:buClr>
                          <a:schemeClr val="dk1"/>
                        </a:buClr>
                        <a:buSzPts val="1100"/>
                        <a:buFont typeface="Arial"/>
                        <a:buNone/>
                      </a:pPr>
                      <a:r>
                        <a:rPr b="1" lang="en" sz="1200">
                          <a:solidFill>
                            <a:schemeClr val="dk2"/>
                          </a:solidFill>
                        </a:rPr>
                        <a:t>Room 5</a:t>
                      </a:r>
                      <a:r>
                        <a:rPr lang="en" sz="1200">
                          <a:solidFill>
                            <a:schemeClr val="dk2"/>
                          </a:solidFill>
                        </a:rPr>
                        <a:t>: SNAP Data Sharing </a:t>
                      </a:r>
                      <a:endParaRPr sz="1200">
                        <a:solidFill>
                          <a:schemeClr val="dk2"/>
                        </a:solidFill>
                      </a:endParaRPr>
                    </a:p>
                    <a:p>
                      <a:pPr indent="0" lvl="0" marL="0" rtl="0" algn="l">
                        <a:spcBef>
                          <a:spcPts val="0"/>
                        </a:spcBef>
                        <a:spcAft>
                          <a:spcPts val="0"/>
                        </a:spcAft>
                        <a:buNone/>
                      </a:pPr>
                      <a:r>
                        <a:rPr lang="en" sz="1200">
                          <a:solidFill>
                            <a:schemeClr val="dk2"/>
                          </a:solidFill>
                        </a:rPr>
                        <a:t>- Between SNAP and Medicaid agency/MCO</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(Julian Xie, Benefits Data Trust)</a:t>
                      </a:r>
                      <a:endParaRPr sz="1200">
                        <a:solidFill>
                          <a:schemeClr val="dk2"/>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200">
                          <a:solidFill>
                            <a:schemeClr val="dk2"/>
                          </a:solidFill>
                        </a:rPr>
                        <a:t>Room 6</a:t>
                      </a:r>
                      <a:r>
                        <a:rPr lang="en" sz="1200">
                          <a:solidFill>
                            <a:schemeClr val="dk2"/>
                          </a:solidFill>
                        </a:rPr>
                        <a:t>: WIC Data Sharing </a:t>
                      </a:r>
                      <a:endParaRPr sz="1200">
                        <a:solidFill>
                          <a:schemeClr val="dk2"/>
                        </a:solidFill>
                      </a:endParaRPr>
                    </a:p>
                    <a:p>
                      <a:pPr indent="0" lvl="0" marL="0" rtl="0" algn="l">
                        <a:spcBef>
                          <a:spcPts val="0"/>
                        </a:spcBef>
                        <a:spcAft>
                          <a:spcPts val="0"/>
                        </a:spcAft>
                        <a:buNone/>
                      </a:pPr>
                      <a:r>
                        <a:rPr lang="en" sz="1200">
                          <a:solidFill>
                            <a:schemeClr val="dk2"/>
                          </a:solidFill>
                        </a:rPr>
                        <a:t>- Between WIC and Healthcare providers/MCOs</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(Katie Garfield, Center for Health Law and Policy Innovation / Elise August, Feeding America)</a:t>
                      </a:r>
                      <a:endParaRPr sz="1200">
                        <a:solidFill>
                          <a:schemeClr val="dk2"/>
                        </a:solidFill>
                      </a:endParaRPr>
                    </a:p>
                  </a:txBody>
                  <a:tcPr marT="91425" marB="91425" marR="91425" marL="91425"/>
                </a:tc>
                <a:tc>
                  <a:txBody>
                    <a:bodyPr/>
                    <a:lstStyle/>
                    <a:p>
                      <a:pPr indent="0" lvl="0" marL="0" rtl="0" algn="l">
                        <a:spcBef>
                          <a:spcPts val="0"/>
                        </a:spcBef>
                        <a:spcAft>
                          <a:spcPts val="0"/>
                        </a:spcAft>
                        <a:buNone/>
                      </a:pPr>
                      <a:r>
                        <a:rPr b="1" lang="en" sz="1200">
                          <a:solidFill>
                            <a:schemeClr val="dk2"/>
                          </a:solidFill>
                        </a:rPr>
                        <a:t>Room 7</a:t>
                      </a:r>
                      <a:r>
                        <a:rPr lang="en" sz="1200">
                          <a:solidFill>
                            <a:schemeClr val="dk2"/>
                          </a:solidFill>
                        </a:rPr>
                        <a:t>:</a:t>
                      </a:r>
                      <a:r>
                        <a:rPr b="1" lang="en" sz="1200">
                          <a:solidFill>
                            <a:schemeClr val="dk2"/>
                          </a:solidFill>
                        </a:rPr>
                        <a:t> </a:t>
                      </a:r>
                      <a:r>
                        <a:rPr lang="en" sz="1200">
                          <a:solidFill>
                            <a:schemeClr val="dk2"/>
                          </a:solidFill>
                        </a:rPr>
                        <a:t>Community</a:t>
                      </a:r>
                      <a:r>
                        <a:rPr lang="en" sz="1200">
                          <a:solidFill>
                            <a:schemeClr val="dk2"/>
                          </a:solidFill>
                        </a:rPr>
                        <a:t> Based Organizations and Data Sharing  </a:t>
                      </a:r>
                      <a:endParaRPr sz="1200">
                        <a:solidFill>
                          <a:schemeClr val="dk2"/>
                        </a:solidFill>
                      </a:endParaRPr>
                    </a:p>
                    <a:p>
                      <a:pPr indent="0" lvl="0" marL="0" rtl="0" algn="l">
                        <a:spcBef>
                          <a:spcPts val="0"/>
                        </a:spcBef>
                        <a:spcAft>
                          <a:spcPts val="0"/>
                        </a:spcAft>
                        <a:buNone/>
                      </a:pPr>
                      <a:r>
                        <a:rPr lang="en" sz="1200">
                          <a:solidFill>
                            <a:schemeClr val="dk2"/>
                          </a:solidFill>
                        </a:rPr>
                        <a:t>- How CBOs are sharing/ receiving SNAP/WIC/ Medicaid data</a:t>
                      </a:r>
                      <a:endParaRPr sz="1200">
                        <a:solidFill>
                          <a:schemeClr val="dk2"/>
                        </a:solidFill>
                      </a:endParaRPr>
                    </a:p>
                    <a:p>
                      <a:pPr indent="0" lvl="0" marL="0" rtl="0" algn="l">
                        <a:spcBef>
                          <a:spcPts val="0"/>
                        </a:spcBef>
                        <a:spcAft>
                          <a:spcPts val="0"/>
                        </a:spcAft>
                        <a:buNone/>
                      </a:pPr>
                      <a:r>
                        <a:rPr lang="en" sz="1200">
                          <a:solidFill>
                            <a:schemeClr val="dk2"/>
                          </a:solidFill>
                        </a:rPr>
                        <a:t>- Closed loop referrals</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(Jamila McLean, Benefits Data Trust)</a:t>
                      </a:r>
                      <a:endParaRPr sz="1200">
                        <a:solidFill>
                          <a:schemeClr val="dk2"/>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200">
                          <a:solidFill>
                            <a:schemeClr val="dk2"/>
                          </a:solidFill>
                        </a:rPr>
                        <a:t>Room 8</a:t>
                      </a:r>
                      <a:r>
                        <a:rPr lang="en" sz="1200">
                          <a:solidFill>
                            <a:schemeClr val="dk2"/>
                          </a:solidFill>
                        </a:rPr>
                        <a:t>:</a:t>
                      </a:r>
                      <a:r>
                        <a:rPr b="1" lang="en" sz="1200">
                          <a:solidFill>
                            <a:schemeClr val="dk2"/>
                          </a:solidFill>
                        </a:rPr>
                        <a:t> </a:t>
                      </a:r>
                      <a:r>
                        <a:rPr lang="en" sz="1200">
                          <a:solidFill>
                            <a:schemeClr val="dk2"/>
                          </a:solidFill>
                        </a:rPr>
                        <a:t>Community Based Organizations and Data Sharing</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 How CBOs are sharing/ receiving SNAP/WIC/ Medicaid data</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 Closed loop referrals</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(Umailla Fatima, UnidosUS)</a:t>
                      </a:r>
                      <a:endParaRPr sz="1200">
                        <a:solidFill>
                          <a:schemeClr val="dk2"/>
                        </a:solidFill>
                      </a:endParaRPr>
                    </a:p>
                  </a:txBody>
                  <a:tcPr marT="91425" marB="91425" marR="91425" marL="91425"/>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24" name="Shape 1624"/>
        <p:cNvGrpSpPr/>
        <p:nvPr/>
      </p:nvGrpSpPr>
      <p:grpSpPr>
        <a:xfrm>
          <a:off x="0" y="0"/>
          <a:ext cx="0" cy="0"/>
          <a:chOff x="0" y="0"/>
          <a:chExt cx="0" cy="0"/>
        </a:xfrm>
      </p:grpSpPr>
      <p:sp>
        <p:nvSpPr>
          <p:cNvPr id="1625" name="Google Shape;1625;p257"/>
          <p:cNvSpPr txBox="1"/>
          <p:nvPr>
            <p:ph type="title"/>
          </p:nvPr>
        </p:nvSpPr>
        <p:spPr>
          <a:xfrm>
            <a:off x="813050" y="3161050"/>
            <a:ext cx="7779900" cy="9216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SzPts val="990"/>
              <a:buNone/>
            </a:pPr>
            <a:r>
              <a:rPr lang="en" sz="3600">
                <a:solidFill>
                  <a:srgbClr val="172D5F"/>
                </a:solidFill>
                <a:latin typeface="Montserrat"/>
                <a:ea typeface="Montserrat"/>
                <a:cs typeface="Montserrat"/>
                <a:sym typeface="Montserrat"/>
              </a:rPr>
              <a:t>Q&amp;A + Breakout Room Share Out</a:t>
            </a:r>
            <a:endParaRPr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rPr lang="en" sz="2200">
                <a:solidFill>
                  <a:srgbClr val="172D5F"/>
                </a:solidFill>
                <a:latin typeface="Montserrat"/>
                <a:ea typeface="Montserrat"/>
                <a:cs typeface="Montserrat"/>
                <a:sym typeface="Montserrat"/>
              </a:rPr>
              <a:t>(10 minutes)</a:t>
            </a:r>
            <a:endParaRPr sz="2200">
              <a:solidFill>
                <a:srgbClr val="172D5F"/>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222"/>
          <p:cNvSpPr/>
          <p:nvPr/>
        </p:nvSpPr>
        <p:spPr>
          <a:xfrm>
            <a:off x="0" y="0"/>
            <a:ext cx="3578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222"/>
          <p:cNvSpPr txBox="1"/>
          <p:nvPr/>
        </p:nvSpPr>
        <p:spPr>
          <a:xfrm>
            <a:off x="0" y="1767975"/>
            <a:ext cx="3578700" cy="1007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900"/>
              <a:buFont typeface="Arial"/>
              <a:buNone/>
            </a:pPr>
            <a:r>
              <a:rPr lang="en" sz="2900">
                <a:solidFill>
                  <a:srgbClr val="FFFFFF"/>
                </a:solidFill>
                <a:latin typeface="Montserrat"/>
                <a:ea typeface="Montserrat"/>
                <a:cs typeface="Montserrat"/>
                <a:sym typeface="Montserrat"/>
              </a:rPr>
              <a:t>MFSN </a:t>
            </a:r>
            <a:endParaRPr sz="2900">
              <a:solidFill>
                <a:srgbClr val="FFFFFF"/>
              </a:solidFill>
              <a:latin typeface="Montserrat"/>
              <a:ea typeface="Montserrat"/>
              <a:cs typeface="Montserrat"/>
              <a:sym typeface="Montserrat"/>
            </a:endParaRPr>
          </a:p>
          <a:p>
            <a:pPr indent="0" lvl="0" marL="0" marR="0" rtl="0" algn="ctr">
              <a:lnSpc>
                <a:spcPct val="90000"/>
              </a:lnSpc>
              <a:spcBef>
                <a:spcPts val="0"/>
              </a:spcBef>
              <a:spcAft>
                <a:spcPts val="0"/>
              </a:spcAft>
              <a:buClr>
                <a:srgbClr val="000000"/>
              </a:buClr>
              <a:buSzPts val="2900"/>
              <a:buFont typeface="Arial"/>
              <a:buNone/>
            </a:pPr>
            <a:r>
              <a:rPr lang="en" sz="2900">
                <a:solidFill>
                  <a:srgbClr val="FFFFFF"/>
                </a:solidFill>
                <a:latin typeface="Montserrat"/>
                <a:ea typeface="Montserrat"/>
                <a:cs typeface="Montserrat"/>
                <a:sym typeface="Montserrat"/>
              </a:rPr>
              <a:t>Meeting</a:t>
            </a:r>
            <a:r>
              <a:rPr b="0" i="0" lang="en" sz="2900" u="none" cap="none" strike="noStrike">
                <a:solidFill>
                  <a:srgbClr val="FFFFFF"/>
                </a:solidFill>
                <a:latin typeface="Montserrat"/>
                <a:ea typeface="Montserrat"/>
                <a:cs typeface="Montserrat"/>
                <a:sym typeface="Montserrat"/>
              </a:rPr>
              <a:t> </a:t>
            </a:r>
            <a:endParaRPr b="0" i="0" sz="2900" u="none" cap="none" strike="noStrike">
              <a:solidFill>
                <a:srgbClr val="FFFFFF"/>
              </a:solidFill>
              <a:latin typeface="Montserrat"/>
              <a:ea typeface="Montserrat"/>
              <a:cs typeface="Montserrat"/>
              <a:sym typeface="Montserrat"/>
            </a:endParaRPr>
          </a:p>
          <a:p>
            <a:pPr indent="0" lvl="0" marL="0" marR="0" rtl="0" algn="ctr">
              <a:lnSpc>
                <a:spcPct val="90000"/>
              </a:lnSpc>
              <a:spcBef>
                <a:spcPts val="0"/>
              </a:spcBef>
              <a:spcAft>
                <a:spcPts val="0"/>
              </a:spcAft>
              <a:buClr>
                <a:srgbClr val="000000"/>
              </a:buClr>
              <a:buSzPts val="2900"/>
              <a:buFont typeface="Arial"/>
              <a:buNone/>
            </a:pPr>
            <a:r>
              <a:rPr b="0" i="0" lang="en" sz="2900" u="none" cap="none" strike="noStrike">
                <a:solidFill>
                  <a:srgbClr val="FFFFFF"/>
                </a:solidFill>
                <a:latin typeface="Montserrat"/>
                <a:ea typeface="Montserrat"/>
                <a:cs typeface="Montserrat"/>
                <a:sym typeface="Montserrat"/>
              </a:rPr>
              <a:t>Objectives</a:t>
            </a:r>
            <a:endParaRPr b="0" i="0" sz="2900" u="none" cap="none" strike="noStrike">
              <a:solidFill>
                <a:srgbClr val="FFFFFF"/>
              </a:solidFill>
              <a:latin typeface="Montserrat"/>
              <a:ea typeface="Montserrat"/>
              <a:cs typeface="Montserrat"/>
              <a:sym typeface="Montserrat"/>
            </a:endParaRPr>
          </a:p>
        </p:txBody>
      </p:sp>
      <p:cxnSp>
        <p:nvCxnSpPr>
          <p:cNvPr id="1282" name="Google Shape;1282;p222"/>
          <p:cNvCxnSpPr/>
          <p:nvPr/>
        </p:nvCxnSpPr>
        <p:spPr>
          <a:xfrm>
            <a:off x="7111648" y="3104218"/>
            <a:ext cx="943200" cy="0"/>
          </a:xfrm>
          <a:prstGeom prst="straightConnector1">
            <a:avLst/>
          </a:prstGeom>
          <a:noFill/>
          <a:ln cap="flat" cmpd="sng" w="57150">
            <a:solidFill>
              <a:srgbClr val="FFFFFF"/>
            </a:solidFill>
            <a:prstDash val="solid"/>
            <a:miter lim="800000"/>
            <a:headEnd len="sm" w="sm" type="none"/>
            <a:tailEnd len="sm" w="sm" type="none"/>
          </a:ln>
        </p:spPr>
      </p:cxnSp>
      <p:sp>
        <p:nvSpPr>
          <p:cNvPr id="1283" name="Google Shape;1283;p222"/>
          <p:cNvSpPr/>
          <p:nvPr/>
        </p:nvSpPr>
        <p:spPr>
          <a:xfrm>
            <a:off x="4654545" y="334140"/>
            <a:ext cx="4171200" cy="86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284" name="Google Shape;1284;p222"/>
          <p:cNvSpPr/>
          <p:nvPr/>
        </p:nvSpPr>
        <p:spPr>
          <a:xfrm>
            <a:off x="4712250" y="3547800"/>
            <a:ext cx="4171200" cy="115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500"/>
              </a:spcBef>
              <a:spcAft>
                <a:spcPts val="1500"/>
              </a:spcAft>
              <a:buClr>
                <a:srgbClr val="000000"/>
              </a:buClr>
              <a:buSzPts val="1300"/>
              <a:buFont typeface="Arial"/>
              <a:buNone/>
            </a:pPr>
            <a:r>
              <a:t/>
            </a:r>
            <a:endParaRPr b="0" baseline="-25000" i="0" sz="1300" u="none" cap="none" strike="noStrike">
              <a:solidFill>
                <a:srgbClr val="999999"/>
              </a:solidFill>
              <a:latin typeface="Proxima Nova"/>
              <a:ea typeface="Proxima Nova"/>
              <a:cs typeface="Proxima Nova"/>
              <a:sym typeface="Proxima Nova"/>
            </a:endParaRPr>
          </a:p>
        </p:txBody>
      </p:sp>
      <p:cxnSp>
        <p:nvCxnSpPr>
          <p:cNvPr id="1285" name="Google Shape;1285;p222"/>
          <p:cNvCxnSpPr/>
          <p:nvPr/>
        </p:nvCxnSpPr>
        <p:spPr>
          <a:xfrm>
            <a:off x="1317748" y="3104368"/>
            <a:ext cx="943200" cy="0"/>
          </a:xfrm>
          <a:prstGeom prst="straightConnector1">
            <a:avLst/>
          </a:prstGeom>
          <a:noFill/>
          <a:ln cap="flat" cmpd="sng" w="57150">
            <a:solidFill>
              <a:srgbClr val="ED7D31"/>
            </a:solidFill>
            <a:prstDash val="solid"/>
            <a:miter lim="800000"/>
            <a:headEnd len="sm" w="sm" type="none"/>
            <a:tailEnd len="sm" w="sm" type="none"/>
          </a:ln>
        </p:spPr>
      </p:cxnSp>
      <p:sp>
        <p:nvSpPr>
          <p:cNvPr id="1286" name="Google Shape;1286;p222"/>
          <p:cNvSpPr txBox="1"/>
          <p:nvPr/>
        </p:nvSpPr>
        <p:spPr>
          <a:xfrm>
            <a:off x="4712302" y="884545"/>
            <a:ext cx="4253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a:latin typeface="Proxima Nova"/>
                <a:ea typeface="Proxima Nova"/>
                <a:cs typeface="Proxima Nova"/>
                <a:sym typeface="Proxima Nova"/>
              </a:rPr>
              <a:t>Share out </a:t>
            </a:r>
            <a:r>
              <a:rPr lang="en">
                <a:latin typeface="Proxima Nova"/>
                <a:ea typeface="Proxima Nova"/>
                <a:cs typeface="Proxima Nova"/>
                <a:sym typeface="Proxima Nova"/>
              </a:rPr>
              <a:t>various initiatives being launched under the Medicaid Food Security Network (MFSN), including learning series, policy dashboard, partners program, and the promising strategies resource.</a:t>
            </a:r>
            <a:endParaRPr i="0" u="none" cap="none" strike="noStrike">
              <a:solidFill>
                <a:srgbClr val="000000"/>
              </a:solidFill>
              <a:latin typeface="Proxima Nova"/>
              <a:ea typeface="Proxima Nova"/>
              <a:cs typeface="Proxima Nova"/>
              <a:sym typeface="Proxima Nova"/>
            </a:endParaRPr>
          </a:p>
        </p:txBody>
      </p:sp>
      <p:sp>
        <p:nvSpPr>
          <p:cNvPr id="1287" name="Google Shape;1287;p222"/>
          <p:cNvSpPr txBox="1"/>
          <p:nvPr/>
        </p:nvSpPr>
        <p:spPr>
          <a:xfrm>
            <a:off x="4722273" y="2108481"/>
            <a:ext cx="4253700" cy="1169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1000"/>
              </a:spcAft>
              <a:buNone/>
            </a:pPr>
            <a:r>
              <a:rPr b="1" lang="en">
                <a:solidFill>
                  <a:schemeClr val="dk1"/>
                </a:solidFill>
                <a:latin typeface="Proxima Nova"/>
                <a:ea typeface="Proxima Nova"/>
                <a:cs typeface="Proxima Nova"/>
                <a:sym typeface="Proxima Nova"/>
              </a:rPr>
              <a:t>Delve into</a:t>
            </a:r>
            <a:r>
              <a:rPr lang="en">
                <a:solidFill>
                  <a:schemeClr val="dk1"/>
                </a:solidFill>
                <a:latin typeface="Proxima Nova"/>
                <a:ea typeface="Proxima Nova"/>
                <a:cs typeface="Proxima Nova"/>
                <a:sym typeface="Proxima Nova"/>
              </a:rPr>
              <a:t> innovative strategies and inspirational case studies related to program and policy opportunities to address food security, focusing on integrated infrastructure, data sharing, and enrollment initiatives.</a:t>
            </a:r>
            <a:endParaRPr>
              <a:latin typeface="Proxima Nova"/>
              <a:ea typeface="Proxima Nova"/>
              <a:cs typeface="Proxima Nova"/>
              <a:sym typeface="Proxima Nova"/>
            </a:endParaRPr>
          </a:p>
        </p:txBody>
      </p:sp>
      <p:sp>
        <p:nvSpPr>
          <p:cNvPr id="1288" name="Google Shape;1288;p222"/>
          <p:cNvSpPr txBox="1"/>
          <p:nvPr/>
        </p:nvSpPr>
        <p:spPr>
          <a:xfrm>
            <a:off x="4712300" y="3443357"/>
            <a:ext cx="4253700" cy="1169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1000"/>
              </a:spcAft>
              <a:buNone/>
            </a:pPr>
            <a:r>
              <a:rPr b="1" lang="en">
                <a:solidFill>
                  <a:schemeClr val="dk1"/>
                </a:solidFill>
                <a:latin typeface="Proxima Nova"/>
                <a:ea typeface="Proxima Nova"/>
                <a:cs typeface="Proxima Nova"/>
                <a:sym typeface="Proxima Nova"/>
              </a:rPr>
              <a:t>Foster collaboration </a:t>
            </a:r>
            <a:r>
              <a:rPr lang="en">
                <a:solidFill>
                  <a:schemeClr val="dk1"/>
                </a:solidFill>
                <a:latin typeface="Proxima Nova"/>
                <a:ea typeface="Proxima Nova"/>
                <a:cs typeface="Proxima Nova"/>
                <a:sym typeface="Proxima Nova"/>
              </a:rPr>
              <a:t>and engagement among attendees through breakout discussions, Q&amp;A, and sharing of insights, aiming to generate actionable ideas and commitments for ongoing engagement with MFSN initiatives.</a:t>
            </a:r>
            <a:endParaRPr i="0" u="none" cap="none" strike="noStrike">
              <a:solidFill>
                <a:srgbClr val="000000"/>
              </a:solidFill>
              <a:latin typeface="Proxima Nova"/>
              <a:ea typeface="Proxima Nova"/>
              <a:cs typeface="Proxima Nova"/>
              <a:sym typeface="Proxima Nova"/>
            </a:endParaRPr>
          </a:p>
        </p:txBody>
      </p:sp>
      <p:sp>
        <p:nvSpPr>
          <p:cNvPr id="1289" name="Google Shape;1289;p222"/>
          <p:cNvSpPr/>
          <p:nvPr/>
        </p:nvSpPr>
        <p:spPr>
          <a:xfrm>
            <a:off x="3806938" y="1028700"/>
            <a:ext cx="677100" cy="6660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90" name="Google Shape;1290;p222"/>
          <p:cNvSpPr/>
          <p:nvPr/>
        </p:nvSpPr>
        <p:spPr>
          <a:xfrm>
            <a:off x="3806938" y="2330145"/>
            <a:ext cx="677100" cy="666000"/>
          </a:xfrm>
          <a:prstGeom prst="ellipse">
            <a:avLst/>
          </a:prstGeom>
          <a:solidFill>
            <a:srgbClr val="104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sp>
        <p:nvSpPr>
          <p:cNvPr id="1291" name="Google Shape;1291;p222"/>
          <p:cNvSpPr/>
          <p:nvPr/>
        </p:nvSpPr>
        <p:spPr>
          <a:xfrm>
            <a:off x="3806938" y="3631590"/>
            <a:ext cx="677100" cy="666000"/>
          </a:xfrm>
          <a:prstGeom prst="ellipse">
            <a:avLst/>
          </a:prstGeom>
          <a:solidFill>
            <a:srgbClr val="ED7D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arela"/>
              <a:ea typeface="Varela"/>
              <a:cs typeface="Varela"/>
              <a:sym typeface="Varela"/>
            </a:endParaRPr>
          </a:p>
        </p:txBody>
      </p:sp>
      <p:pic>
        <p:nvPicPr>
          <p:cNvPr id="1292" name="Google Shape;1292;p222"/>
          <p:cNvPicPr preferRelativeResize="0"/>
          <p:nvPr/>
        </p:nvPicPr>
        <p:blipFill>
          <a:blip r:embed="rId3">
            <a:alphaModFix/>
          </a:blip>
          <a:stretch>
            <a:fillRect/>
          </a:stretch>
        </p:blipFill>
        <p:spPr>
          <a:xfrm>
            <a:off x="3908625" y="1124825"/>
            <a:ext cx="473750" cy="473750"/>
          </a:xfrm>
          <a:prstGeom prst="rect">
            <a:avLst/>
          </a:prstGeom>
          <a:noFill/>
          <a:ln>
            <a:noFill/>
          </a:ln>
        </p:spPr>
      </p:pic>
      <p:pic>
        <p:nvPicPr>
          <p:cNvPr id="1293" name="Google Shape;1293;p222"/>
          <p:cNvPicPr preferRelativeResize="0"/>
          <p:nvPr/>
        </p:nvPicPr>
        <p:blipFill>
          <a:blip r:embed="rId4">
            <a:alphaModFix/>
          </a:blip>
          <a:stretch>
            <a:fillRect/>
          </a:stretch>
        </p:blipFill>
        <p:spPr>
          <a:xfrm>
            <a:off x="3908625" y="3727725"/>
            <a:ext cx="473750" cy="473775"/>
          </a:xfrm>
          <a:prstGeom prst="rect">
            <a:avLst/>
          </a:prstGeom>
          <a:noFill/>
          <a:ln>
            <a:noFill/>
          </a:ln>
        </p:spPr>
      </p:pic>
      <p:pic>
        <p:nvPicPr>
          <p:cNvPr id="1294" name="Google Shape;1294;p222"/>
          <p:cNvPicPr preferRelativeResize="0"/>
          <p:nvPr/>
        </p:nvPicPr>
        <p:blipFill>
          <a:blip r:embed="rId5">
            <a:alphaModFix/>
          </a:blip>
          <a:stretch>
            <a:fillRect/>
          </a:stretch>
        </p:blipFill>
        <p:spPr>
          <a:xfrm>
            <a:off x="3908625" y="2426275"/>
            <a:ext cx="473750" cy="473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258"/>
          <p:cNvSpPr txBox="1"/>
          <p:nvPr>
            <p:ph type="title"/>
          </p:nvPr>
        </p:nvSpPr>
        <p:spPr>
          <a:xfrm>
            <a:off x="4419600" y="1371600"/>
            <a:ext cx="4381500" cy="24003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2300"/>
              <a:buFont typeface="Arial"/>
              <a:buNone/>
            </a:pPr>
            <a:r>
              <a:rPr b="1" lang="en" sz="6000">
                <a:solidFill>
                  <a:schemeClr val="accent1"/>
                </a:solidFill>
                <a:latin typeface="Montserrat"/>
                <a:ea typeface="Montserrat"/>
                <a:cs typeface="Montserrat"/>
                <a:sym typeface="Montserrat"/>
              </a:rPr>
              <a:t>Share Out</a:t>
            </a:r>
            <a:endParaRPr b="1" sz="6000">
              <a:solidFill>
                <a:schemeClr val="accent1"/>
              </a:solidFill>
              <a:latin typeface="Montserrat"/>
              <a:ea typeface="Montserrat"/>
              <a:cs typeface="Montserrat"/>
              <a:sym typeface="Montserrat"/>
            </a:endParaRPr>
          </a:p>
          <a:p>
            <a:pPr indent="0" lvl="0" marL="0" rtl="0" algn="ctr">
              <a:spcBef>
                <a:spcPts val="0"/>
              </a:spcBef>
              <a:spcAft>
                <a:spcPts val="0"/>
              </a:spcAft>
              <a:buClr>
                <a:schemeClr val="dk1"/>
              </a:buClr>
              <a:buSzPts val="2300"/>
              <a:buFont typeface="Arial"/>
              <a:buNone/>
            </a:pPr>
            <a:r>
              <a:rPr lang="en">
                <a:solidFill>
                  <a:schemeClr val="accent1"/>
                </a:solidFill>
              </a:rPr>
              <a:t>What were highlights from your breakout room discussion?</a:t>
            </a:r>
            <a:endParaRPr>
              <a:solidFill>
                <a:schemeClr val="accent1"/>
              </a:solidFill>
            </a:endParaRPr>
          </a:p>
          <a:p>
            <a:pPr indent="0" lvl="0" marL="0" rtl="0" algn="ctr">
              <a:spcBef>
                <a:spcPts val="0"/>
              </a:spcBef>
              <a:spcAft>
                <a:spcPts val="0"/>
              </a:spcAft>
              <a:buClr>
                <a:schemeClr val="dk1"/>
              </a:buClr>
              <a:buSzPts val="2300"/>
              <a:buFont typeface="Arial"/>
              <a:buNone/>
            </a:pPr>
            <a:r>
              <a:t/>
            </a:r>
            <a:endParaRPr>
              <a:solidFill>
                <a:schemeClr val="accent1"/>
              </a:solidFill>
            </a:endParaRPr>
          </a:p>
        </p:txBody>
      </p:sp>
      <p:pic>
        <p:nvPicPr>
          <p:cNvPr id="1632" name="Google Shape;1632;p258"/>
          <p:cNvPicPr preferRelativeResize="0"/>
          <p:nvPr/>
        </p:nvPicPr>
        <p:blipFill>
          <a:blip r:embed="rId3">
            <a:alphaModFix amt="47000"/>
          </a:blip>
          <a:stretch>
            <a:fillRect/>
          </a:stretch>
        </p:blipFill>
        <p:spPr>
          <a:xfrm>
            <a:off x="0" y="-506950"/>
            <a:ext cx="4144201" cy="6217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259"/>
          <p:cNvSpPr txBox="1"/>
          <p:nvPr>
            <p:ph type="title"/>
          </p:nvPr>
        </p:nvSpPr>
        <p:spPr>
          <a:xfrm>
            <a:off x="419100" y="1784800"/>
            <a:ext cx="4381500" cy="17145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2300"/>
              <a:buFont typeface="Arial"/>
              <a:buNone/>
            </a:pPr>
            <a:r>
              <a:rPr b="1" lang="en" sz="6000">
                <a:solidFill>
                  <a:schemeClr val="accent1"/>
                </a:solidFill>
                <a:latin typeface="Montserrat"/>
                <a:ea typeface="Montserrat"/>
                <a:cs typeface="Montserrat"/>
                <a:sym typeface="Montserrat"/>
              </a:rPr>
              <a:t>Q&amp;A</a:t>
            </a:r>
            <a:endParaRPr b="1" sz="6000">
              <a:solidFill>
                <a:schemeClr val="accent1"/>
              </a:solidFill>
              <a:latin typeface="Montserrat"/>
              <a:ea typeface="Montserrat"/>
              <a:cs typeface="Montserrat"/>
              <a:sym typeface="Montserrat"/>
            </a:endParaRPr>
          </a:p>
          <a:p>
            <a:pPr indent="0" lvl="0" marL="0" rtl="0" algn="ctr">
              <a:spcBef>
                <a:spcPts val="0"/>
              </a:spcBef>
              <a:spcAft>
                <a:spcPts val="0"/>
              </a:spcAft>
              <a:buClr>
                <a:schemeClr val="dk1"/>
              </a:buClr>
              <a:buSzPts val="2300"/>
              <a:buFont typeface="Arial"/>
              <a:buNone/>
            </a:pPr>
            <a:r>
              <a:rPr lang="en">
                <a:solidFill>
                  <a:schemeClr val="accent1"/>
                </a:solidFill>
              </a:rPr>
              <a:t>What questions can we answer?</a:t>
            </a:r>
            <a:endParaRPr>
              <a:solidFill>
                <a:schemeClr val="accent1"/>
              </a:solidFill>
            </a:endParaRPr>
          </a:p>
          <a:p>
            <a:pPr indent="0" lvl="0" marL="0" rtl="0" algn="ctr">
              <a:spcBef>
                <a:spcPts val="0"/>
              </a:spcBef>
              <a:spcAft>
                <a:spcPts val="0"/>
              </a:spcAft>
              <a:buClr>
                <a:schemeClr val="dk1"/>
              </a:buClr>
              <a:buSzPts val="2300"/>
              <a:buFont typeface="Arial"/>
              <a:buNone/>
            </a:pPr>
            <a:r>
              <a:t/>
            </a:r>
            <a:endParaRPr>
              <a:solidFill>
                <a:schemeClr val="accent1"/>
              </a:solidFill>
            </a:endParaRPr>
          </a:p>
        </p:txBody>
      </p:sp>
      <p:pic>
        <p:nvPicPr>
          <p:cNvPr id="1639" name="Google Shape;1639;p259"/>
          <p:cNvPicPr preferRelativeResize="0"/>
          <p:nvPr/>
        </p:nvPicPr>
        <p:blipFill>
          <a:blip r:embed="rId3">
            <a:alphaModFix amt="47000"/>
          </a:blip>
          <a:stretch>
            <a:fillRect/>
          </a:stretch>
        </p:blipFill>
        <p:spPr>
          <a:xfrm>
            <a:off x="5183225" y="-278975"/>
            <a:ext cx="3960777" cy="59339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43" name="Shape 1643"/>
        <p:cNvGrpSpPr/>
        <p:nvPr/>
      </p:nvGrpSpPr>
      <p:grpSpPr>
        <a:xfrm>
          <a:off x="0" y="0"/>
          <a:ext cx="0" cy="0"/>
          <a:chOff x="0" y="0"/>
          <a:chExt cx="0" cy="0"/>
        </a:xfrm>
      </p:grpSpPr>
      <p:sp>
        <p:nvSpPr>
          <p:cNvPr id="1644" name="Google Shape;1644;p260"/>
          <p:cNvSpPr txBox="1"/>
          <p:nvPr>
            <p:ph type="title"/>
          </p:nvPr>
        </p:nvSpPr>
        <p:spPr>
          <a:xfrm>
            <a:off x="813050" y="2893800"/>
            <a:ext cx="8250900" cy="11889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Clr>
                <a:schemeClr val="dk1"/>
              </a:buClr>
              <a:buSzPts val="990"/>
              <a:buFont typeface="Arial"/>
              <a:buNone/>
            </a:pPr>
            <a:r>
              <a:rPr lang="en" sz="3800">
                <a:solidFill>
                  <a:srgbClr val="172D5F"/>
                </a:solidFill>
                <a:latin typeface="Montserrat"/>
                <a:ea typeface="Montserrat"/>
                <a:cs typeface="Montserrat"/>
                <a:sym typeface="Montserrat"/>
              </a:rPr>
              <a:t>Closing Remarks</a:t>
            </a:r>
            <a:endParaRPr sz="38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990"/>
              <a:buFont typeface="Arial"/>
              <a:buNone/>
            </a:pPr>
            <a:r>
              <a:rPr b="1" lang="en" sz="3600">
                <a:solidFill>
                  <a:srgbClr val="172D5F"/>
                </a:solidFill>
                <a:latin typeface="Montserrat"/>
                <a:ea typeface="Montserrat"/>
                <a:cs typeface="Montserrat"/>
                <a:sym typeface="Montserrat"/>
              </a:rPr>
              <a:t>Recap and Next Steps</a:t>
            </a:r>
            <a:endParaRPr b="1" sz="3600">
              <a:solidFill>
                <a:srgbClr val="172D5F"/>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261"/>
          <p:cNvSpPr txBox="1"/>
          <p:nvPr>
            <p:ph type="title"/>
          </p:nvPr>
        </p:nvSpPr>
        <p:spPr>
          <a:xfrm>
            <a:off x="395650" y="200025"/>
            <a:ext cx="7927500" cy="571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500"/>
              <a:buFont typeface="Arial"/>
              <a:buNone/>
            </a:pPr>
            <a:r>
              <a:rPr lang="en">
                <a:solidFill>
                  <a:schemeClr val="accent1"/>
                </a:solidFill>
              </a:rPr>
              <a:t>MFSN:</a:t>
            </a:r>
            <a:r>
              <a:rPr lang="en">
                <a:solidFill>
                  <a:schemeClr val="accent1"/>
                </a:solidFill>
              </a:rPr>
              <a:t> </a:t>
            </a:r>
            <a:r>
              <a:rPr lang="en">
                <a:solidFill>
                  <a:srgbClr val="32BEB8"/>
                </a:solidFill>
              </a:rPr>
              <a:t>Summary of Key Takeaways</a:t>
            </a:r>
            <a:endParaRPr b="0">
              <a:solidFill>
                <a:srgbClr val="32BEB8"/>
              </a:solidFill>
              <a:latin typeface="Montserrat Medium"/>
              <a:ea typeface="Montserrat Medium"/>
              <a:cs typeface="Montserrat Medium"/>
              <a:sym typeface="Montserrat Medium"/>
            </a:endParaRPr>
          </a:p>
        </p:txBody>
      </p:sp>
      <p:sp>
        <p:nvSpPr>
          <p:cNvPr id="1650" name="Google Shape;1650;p261"/>
          <p:cNvSpPr txBox="1"/>
          <p:nvPr/>
        </p:nvSpPr>
        <p:spPr>
          <a:xfrm>
            <a:off x="1112084" y="1871756"/>
            <a:ext cx="430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lang="en">
                <a:solidFill>
                  <a:srgbClr val="32BEB8"/>
                </a:solidFill>
                <a:latin typeface="Montserrat"/>
                <a:ea typeface="Montserrat"/>
                <a:cs typeface="Montserrat"/>
                <a:sym typeface="Montserrat"/>
              </a:rPr>
              <a:t>Medicaid Food Security Partners Program</a:t>
            </a:r>
            <a:endParaRPr b="0" i="0" sz="1400" u="none" cap="none" strike="noStrike">
              <a:solidFill>
                <a:srgbClr val="32BEB8"/>
              </a:solidFill>
              <a:latin typeface="Arial"/>
              <a:ea typeface="Arial"/>
              <a:cs typeface="Arial"/>
              <a:sym typeface="Arial"/>
            </a:endParaRPr>
          </a:p>
        </p:txBody>
      </p:sp>
      <p:sp>
        <p:nvSpPr>
          <p:cNvPr id="1651" name="Google Shape;1651;p261"/>
          <p:cNvSpPr/>
          <p:nvPr/>
        </p:nvSpPr>
        <p:spPr>
          <a:xfrm>
            <a:off x="1112099" y="2132325"/>
            <a:ext cx="7689000" cy="655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solidFill>
                  <a:srgbClr val="44546A"/>
                </a:solidFill>
                <a:latin typeface="Montserrat"/>
                <a:ea typeface="Montserrat"/>
                <a:cs typeface="Montserrat"/>
                <a:sym typeface="Montserrat"/>
              </a:rPr>
              <a:t>Four organizations have been awarded </a:t>
            </a:r>
            <a:r>
              <a:rPr lang="en" sz="1200">
                <a:solidFill>
                  <a:srgbClr val="44546A"/>
                </a:solidFill>
                <a:latin typeface="Montserrat"/>
                <a:ea typeface="Montserrat"/>
                <a:cs typeface="Montserrat"/>
                <a:sym typeface="Montserrat"/>
              </a:rPr>
              <a:t>grants (GA, VA, MI, OK). Individual meetings with grantees took place throughout March, followed by a cohort kick-off meeting held in April.</a:t>
            </a:r>
            <a:endParaRPr sz="1100">
              <a:solidFill>
                <a:srgbClr val="44546A"/>
              </a:solidFill>
              <a:latin typeface="Montserrat"/>
              <a:ea typeface="Montserrat"/>
              <a:cs typeface="Montserrat"/>
              <a:sym typeface="Montserrat"/>
            </a:endParaRPr>
          </a:p>
        </p:txBody>
      </p:sp>
      <p:sp>
        <p:nvSpPr>
          <p:cNvPr id="1652" name="Google Shape;1652;p261"/>
          <p:cNvSpPr/>
          <p:nvPr/>
        </p:nvSpPr>
        <p:spPr>
          <a:xfrm>
            <a:off x="1112100" y="2948550"/>
            <a:ext cx="7689000" cy="529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solidFill>
                  <a:srgbClr val="44546A"/>
                </a:solidFill>
                <a:latin typeface="Montserrat"/>
                <a:ea typeface="Montserrat"/>
                <a:cs typeface="Montserrat"/>
                <a:sym typeface="Montserrat"/>
              </a:rPr>
              <a:t>Video modules are </a:t>
            </a:r>
            <a:r>
              <a:rPr b="1" lang="en" sz="1200">
                <a:solidFill>
                  <a:srgbClr val="44546A"/>
                </a:solidFill>
                <a:latin typeface="Montserrat"/>
                <a:ea typeface="Montserrat"/>
                <a:cs typeface="Montserrat"/>
                <a:sym typeface="Montserrat"/>
              </a:rPr>
              <a:t>LIVE </a:t>
            </a:r>
            <a:r>
              <a:rPr lang="en" sz="1200">
                <a:solidFill>
                  <a:srgbClr val="44546A"/>
                </a:solidFill>
                <a:latin typeface="Montserrat"/>
                <a:ea typeface="Montserrat"/>
                <a:cs typeface="Montserrat"/>
                <a:sym typeface="Montserrat"/>
              </a:rPr>
              <a:t>on the MFSN website</a:t>
            </a:r>
            <a:r>
              <a:rPr lang="en" sz="1200">
                <a:solidFill>
                  <a:srgbClr val="44546A"/>
                </a:solidFill>
                <a:latin typeface="Montserrat"/>
                <a:ea typeface="Montserrat"/>
                <a:cs typeface="Montserrat"/>
                <a:sym typeface="Montserrat"/>
              </a:rPr>
              <a:t>.</a:t>
            </a:r>
            <a:endParaRPr sz="1200">
              <a:solidFill>
                <a:srgbClr val="44546A"/>
              </a:solidFill>
              <a:latin typeface="Montserrat"/>
              <a:ea typeface="Montserrat"/>
              <a:cs typeface="Montserrat"/>
              <a:sym typeface="Montserrat"/>
            </a:endParaRPr>
          </a:p>
          <a:p>
            <a:pPr indent="0" lvl="0" marL="0" rtl="0" algn="l">
              <a:spcBef>
                <a:spcPts val="0"/>
              </a:spcBef>
              <a:spcAft>
                <a:spcPts val="0"/>
              </a:spcAft>
              <a:buNone/>
            </a:pPr>
            <a:r>
              <a:t/>
            </a:r>
            <a:endParaRPr sz="1300">
              <a:solidFill>
                <a:schemeClr val="dk2"/>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1300"/>
              <a:buFont typeface="Arial"/>
              <a:buNone/>
            </a:pPr>
            <a:r>
              <a:t/>
            </a:r>
            <a:endParaRPr sz="1300">
              <a:solidFill>
                <a:srgbClr val="44546A"/>
              </a:solidFill>
              <a:latin typeface="Proxima Nova"/>
              <a:ea typeface="Proxima Nova"/>
              <a:cs typeface="Proxima Nova"/>
              <a:sym typeface="Proxima Nova"/>
            </a:endParaRPr>
          </a:p>
        </p:txBody>
      </p:sp>
      <p:sp>
        <p:nvSpPr>
          <p:cNvPr id="1653" name="Google Shape;1653;p261"/>
          <p:cNvSpPr txBox="1"/>
          <p:nvPr/>
        </p:nvSpPr>
        <p:spPr>
          <a:xfrm>
            <a:off x="1112065" y="2695214"/>
            <a:ext cx="71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lang="en">
                <a:solidFill>
                  <a:srgbClr val="32BEB8"/>
                </a:solidFill>
                <a:latin typeface="Montserrat"/>
                <a:ea typeface="Montserrat"/>
                <a:cs typeface="Montserrat"/>
                <a:sym typeface="Montserrat"/>
              </a:rPr>
              <a:t>Medicaid and Food Security 101 Modules</a:t>
            </a:r>
            <a:endParaRPr b="0" i="0" sz="1400" u="none" cap="none" strike="noStrike">
              <a:solidFill>
                <a:srgbClr val="32BEB8"/>
              </a:solidFill>
              <a:latin typeface="Arial"/>
              <a:ea typeface="Arial"/>
              <a:cs typeface="Arial"/>
              <a:sym typeface="Arial"/>
            </a:endParaRPr>
          </a:p>
        </p:txBody>
      </p:sp>
      <p:sp>
        <p:nvSpPr>
          <p:cNvPr id="1654" name="Google Shape;1654;p261"/>
          <p:cNvSpPr/>
          <p:nvPr/>
        </p:nvSpPr>
        <p:spPr>
          <a:xfrm>
            <a:off x="1123400" y="3765825"/>
            <a:ext cx="7498800" cy="655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rgbClr val="44546A"/>
                </a:solidFill>
                <a:latin typeface="Montserrat"/>
                <a:ea typeface="Montserrat"/>
                <a:cs typeface="Montserrat"/>
                <a:sym typeface="Montserrat"/>
              </a:rPr>
              <a:t>The </a:t>
            </a:r>
            <a:r>
              <a:rPr b="1" lang="en" sz="1200">
                <a:solidFill>
                  <a:srgbClr val="44546A"/>
                </a:solidFill>
                <a:latin typeface="Montserrat"/>
                <a:ea typeface="Montserrat"/>
                <a:cs typeface="Montserrat"/>
                <a:sym typeface="Montserrat"/>
              </a:rPr>
              <a:t>D</a:t>
            </a:r>
            <a:r>
              <a:rPr b="1" lang="en" sz="1200">
                <a:solidFill>
                  <a:srgbClr val="44546A"/>
                </a:solidFill>
                <a:latin typeface="Montserrat"/>
                <a:ea typeface="Montserrat"/>
                <a:cs typeface="Montserrat"/>
                <a:sym typeface="Montserrat"/>
              </a:rPr>
              <a:t>ashboard is</a:t>
            </a:r>
            <a:r>
              <a:rPr lang="en" sz="1200">
                <a:solidFill>
                  <a:srgbClr val="44546A"/>
                </a:solidFill>
                <a:latin typeface="Montserrat"/>
                <a:ea typeface="Montserrat"/>
                <a:cs typeface="Montserrat"/>
                <a:sym typeface="Montserrat"/>
              </a:rPr>
              <a:t> </a:t>
            </a:r>
            <a:r>
              <a:rPr b="1" lang="en" sz="1200">
                <a:solidFill>
                  <a:srgbClr val="44546A"/>
                </a:solidFill>
                <a:latin typeface="Montserrat"/>
                <a:ea typeface="Montserrat"/>
                <a:cs typeface="Montserrat"/>
                <a:sym typeface="Montserrat"/>
              </a:rPr>
              <a:t>LIVE </a:t>
            </a:r>
            <a:r>
              <a:rPr lang="en" sz="1200">
                <a:solidFill>
                  <a:srgbClr val="44546A"/>
                </a:solidFill>
                <a:latin typeface="Montserrat"/>
                <a:ea typeface="Montserrat"/>
                <a:cs typeface="Montserrat"/>
                <a:sym typeface="Montserrat"/>
              </a:rPr>
              <a:t>on the </a:t>
            </a:r>
            <a:r>
              <a:rPr lang="en" sz="1200">
                <a:solidFill>
                  <a:srgbClr val="44546A"/>
                </a:solidFill>
                <a:latin typeface="Montserrat"/>
                <a:ea typeface="Montserrat"/>
                <a:cs typeface="Montserrat"/>
                <a:sym typeface="Montserrat"/>
              </a:rPr>
              <a:t>MFSN website. </a:t>
            </a:r>
            <a:endParaRPr sz="1600">
              <a:solidFill>
                <a:srgbClr val="44546A"/>
              </a:solidFill>
            </a:endParaRPr>
          </a:p>
        </p:txBody>
      </p:sp>
      <p:sp>
        <p:nvSpPr>
          <p:cNvPr id="1655" name="Google Shape;1655;p261"/>
          <p:cNvSpPr txBox="1"/>
          <p:nvPr/>
        </p:nvSpPr>
        <p:spPr>
          <a:xfrm>
            <a:off x="1123406" y="3505239"/>
            <a:ext cx="6700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lang="en">
                <a:solidFill>
                  <a:srgbClr val="32BEB8"/>
                </a:solidFill>
                <a:latin typeface="Montserrat"/>
                <a:ea typeface="Montserrat"/>
                <a:cs typeface="Montserrat"/>
                <a:sym typeface="Montserrat"/>
              </a:rPr>
              <a:t>Medicaid Food Security Policy Dashboard</a:t>
            </a:r>
            <a:endParaRPr b="0" i="0" sz="1400" u="none" cap="none" strike="noStrike">
              <a:solidFill>
                <a:srgbClr val="32BEB8"/>
              </a:solidFill>
              <a:latin typeface="Arial"/>
              <a:ea typeface="Arial"/>
              <a:cs typeface="Arial"/>
              <a:sym typeface="Arial"/>
            </a:endParaRPr>
          </a:p>
        </p:txBody>
      </p:sp>
      <p:sp>
        <p:nvSpPr>
          <p:cNvPr id="1656" name="Google Shape;1656;p261"/>
          <p:cNvSpPr/>
          <p:nvPr/>
        </p:nvSpPr>
        <p:spPr>
          <a:xfrm>
            <a:off x="412125" y="1866900"/>
            <a:ext cx="670500" cy="621000"/>
          </a:xfrm>
          <a:prstGeom prst="ellipse">
            <a:avLst/>
          </a:prstGeom>
          <a:solidFill>
            <a:srgbClr val="32BE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Varela"/>
              <a:ea typeface="Varela"/>
              <a:cs typeface="Varela"/>
              <a:sym typeface="Varela"/>
            </a:endParaRPr>
          </a:p>
        </p:txBody>
      </p:sp>
      <p:sp>
        <p:nvSpPr>
          <p:cNvPr id="1657" name="Google Shape;1657;p261"/>
          <p:cNvSpPr/>
          <p:nvPr/>
        </p:nvSpPr>
        <p:spPr>
          <a:xfrm>
            <a:off x="412125" y="2700047"/>
            <a:ext cx="670500" cy="621000"/>
          </a:xfrm>
          <a:prstGeom prst="ellipse">
            <a:avLst/>
          </a:prstGeom>
          <a:solidFill>
            <a:srgbClr val="32BE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Varela"/>
              <a:ea typeface="Varela"/>
              <a:cs typeface="Varela"/>
              <a:sym typeface="Varela"/>
            </a:endParaRPr>
          </a:p>
        </p:txBody>
      </p:sp>
      <p:sp>
        <p:nvSpPr>
          <p:cNvPr id="1658" name="Google Shape;1658;p261"/>
          <p:cNvSpPr/>
          <p:nvPr/>
        </p:nvSpPr>
        <p:spPr>
          <a:xfrm>
            <a:off x="423450" y="3570751"/>
            <a:ext cx="670500" cy="621000"/>
          </a:xfrm>
          <a:prstGeom prst="ellipse">
            <a:avLst/>
          </a:prstGeom>
          <a:solidFill>
            <a:srgbClr val="32BE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Varela"/>
              <a:ea typeface="Varela"/>
              <a:cs typeface="Varela"/>
              <a:sym typeface="Varela"/>
            </a:endParaRPr>
          </a:p>
        </p:txBody>
      </p:sp>
      <p:pic>
        <p:nvPicPr>
          <p:cNvPr id="1659" name="Google Shape;1659;p261"/>
          <p:cNvPicPr preferRelativeResize="0"/>
          <p:nvPr/>
        </p:nvPicPr>
        <p:blipFill>
          <a:blip r:embed="rId3">
            <a:alphaModFix/>
          </a:blip>
          <a:stretch>
            <a:fillRect/>
          </a:stretch>
        </p:blipFill>
        <p:spPr>
          <a:xfrm>
            <a:off x="551689" y="2802137"/>
            <a:ext cx="391375" cy="391375"/>
          </a:xfrm>
          <a:prstGeom prst="rect">
            <a:avLst/>
          </a:prstGeom>
          <a:noFill/>
          <a:ln>
            <a:noFill/>
          </a:ln>
        </p:spPr>
      </p:pic>
      <p:sp>
        <p:nvSpPr>
          <p:cNvPr id="1660" name="Google Shape;1660;p261"/>
          <p:cNvSpPr txBox="1"/>
          <p:nvPr/>
        </p:nvSpPr>
        <p:spPr>
          <a:xfrm>
            <a:off x="1115829" y="1108331"/>
            <a:ext cx="430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lang="en">
                <a:solidFill>
                  <a:srgbClr val="32BEB8"/>
                </a:solidFill>
                <a:latin typeface="Montserrat"/>
                <a:ea typeface="Montserrat"/>
                <a:cs typeface="Montserrat"/>
                <a:sym typeface="Montserrat"/>
              </a:rPr>
              <a:t>Promising</a:t>
            </a:r>
            <a:r>
              <a:rPr b="1" lang="en">
                <a:solidFill>
                  <a:srgbClr val="32BEB8"/>
                </a:solidFill>
                <a:latin typeface="Montserrat"/>
                <a:ea typeface="Montserrat"/>
                <a:cs typeface="Montserrat"/>
                <a:sym typeface="Montserrat"/>
              </a:rPr>
              <a:t> Medicaid-Based Strategies</a:t>
            </a:r>
            <a:endParaRPr b="0" i="0" sz="1400" u="none" cap="none" strike="noStrike">
              <a:solidFill>
                <a:srgbClr val="32BEB8"/>
              </a:solidFill>
              <a:latin typeface="Arial"/>
              <a:ea typeface="Arial"/>
              <a:cs typeface="Arial"/>
              <a:sym typeface="Arial"/>
            </a:endParaRPr>
          </a:p>
        </p:txBody>
      </p:sp>
      <p:sp>
        <p:nvSpPr>
          <p:cNvPr id="1661" name="Google Shape;1661;p261"/>
          <p:cNvSpPr/>
          <p:nvPr/>
        </p:nvSpPr>
        <p:spPr>
          <a:xfrm>
            <a:off x="1115833" y="1321275"/>
            <a:ext cx="7689000" cy="529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2"/>
                </a:solidFill>
                <a:latin typeface="Montserrat"/>
                <a:ea typeface="Montserrat"/>
                <a:cs typeface="Montserrat"/>
                <a:sym typeface="Montserrat"/>
              </a:rPr>
              <a:t>The Promising Medicaid-Based Strategies resource is </a:t>
            </a:r>
            <a:r>
              <a:rPr b="1" lang="en" sz="1200">
                <a:solidFill>
                  <a:schemeClr val="dk2"/>
                </a:solidFill>
                <a:latin typeface="Montserrat"/>
                <a:ea typeface="Montserrat"/>
                <a:cs typeface="Montserrat"/>
                <a:sym typeface="Montserrat"/>
              </a:rPr>
              <a:t>now accessible on the MFSN website</a:t>
            </a:r>
            <a:r>
              <a:rPr lang="en" sz="1200">
                <a:solidFill>
                  <a:schemeClr val="dk2"/>
                </a:solidFill>
                <a:latin typeface="Montserrat"/>
                <a:ea typeface="Montserrat"/>
                <a:cs typeface="Montserrat"/>
                <a:sym typeface="Montserrat"/>
              </a:rPr>
              <a:t> and will be highlighted in the next MFSN digest.</a:t>
            </a:r>
            <a:endParaRPr sz="1200">
              <a:solidFill>
                <a:schemeClr val="dk2"/>
              </a:solidFill>
              <a:latin typeface="Montserrat"/>
              <a:ea typeface="Montserrat"/>
              <a:cs typeface="Montserrat"/>
              <a:sym typeface="Montserrat"/>
            </a:endParaRPr>
          </a:p>
        </p:txBody>
      </p:sp>
      <p:sp>
        <p:nvSpPr>
          <p:cNvPr id="1662" name="Google Shape;1662;p261"/>
          <p:cNvSpPr/>
          <p:nvPr/>
        </p:nvSpPr>
        <p:spPr>
          <a:xfrm>
            <a:off x="412125" y="1123000"/>
            <a:ext cx="670500" cy="621000"/>
          </a:xfrm>
          <a:prstGeom prst="ellipse">
            <a:avLst/>
          </a:prstGeom>
          <a:solidFill>
            <a:srgbClr val="32BE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Varela"/>
              <a:ea typeface="Varela"/>
              <a:cs typeface="Varela"/>
              <a:sym typeface="Varela"/>
            </a:endParaRPr>
          </a:p>
        </p:txBody>
      </p:sp>
      <p:pic>
        <p:nvPicPr>
          <p:cNvPr id="1663" name="Google Shape;1663;p261"/>
          <p:cNvPicPr preferRelativeResize="0"/>
          <p:nvPr/>
        </p:nvPicPr>
        <p:blipFill>
          <a:blip r:embed="rId4">
            <a:alphaModFix/>
          </a:blip>
          <a:stretch>
            <a:fillRect/>
          </a:stretch>
        </p:blipFill>
        <p:spPr>
          <a:xfrm>
            <a:off x="508963" y="1948088"/>
            <a:ext cx="476775" cy="476775"/>
          </a:xfrm>
          <a:prstGeom prst="rect">
            <a:avLst/>
          </a:prstGeom>
          <a:noFill/>
          <a:ln>
            <a:noFill/>
          </a:ln>
        </p:spPr>
      </p:pic>
      <p:pic>
        <p:nvPicPr>
          <p:cNvPr id="1664" name="Google Shape;1664;p261"/>
          <p:cNvPicPr preferRelativeResize="0"/>
          <p:nvPr/>
        </p:nvPicPr>
        <p:blipFill>
          <a:blip r:embed="rId5">
            <a:alphaModFix/>
          </a:blip>
          <a:stretch>
            <a:fillRect/>
          </a:stretch>
        </p:blipFill>
        <p:spPr>
          <a:xfrm>
            <a:off x="563010" y="3685563"/>
            <a:ext cx="391375" cy="391375"/>
          </a:xfrm>
          <a:prstGeom prst="rect">
            <a:avLst/>
          </a:prstGeom>
          <a:noFill/>
          <a:ln>
            <a:noFill/>
          </a:ln>
        </p:spPr>
      </p:pic>
      <p:pic>
        <p:nvPicPr>
          <p:cNvPr id="1665" name="Google Shape;1665;p261"/>
          <p:cNvPicPr preferRelativeResize="0"/>
          <p:nvPr/>
        </p:nvPicPr>
        <p:blipFill>
          <a:blip r:embed="rId6">
            <a:alphaModFix/>
          </a:blip>
          <a:stretch>
            <a:fillRect/>
          </a:stretch>
        </p:blipFill>
        <p:spPr>
          <a:xfrm>
            <a:off x="520312" y="1177975"/>
            <a:ext cx="476775" cy="476775"/>
          </a:xfrm>
          <a:prstGeom prst="rect">
            <a:avLst/>
          </a:prstGeom>
          <a:noFill/>
          <a:ln>
            <a:noFill/>
          </a:ln>
        </p:spPr>
      </p:pic>
      <p:sp>
        <p:nvSpPr>
          <p:cNvPr id="1666" name="Google Shape;1666;p261"/>
          <p:cNvSpPr txBox="1"/>
          <p:nvPr/>
        </p:nvSpPr>
        <p:spPr>
          <a:xfrm>
            <a:off x="2335950" y="4356450"/>
            <a:ext cx="4472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Montserrat"/>
                <a:ea typeface="Montserrat"/>
                <a:cs typeface="Montserrat"/>
                <a:sym typeface="Montserrat"/>
              </a:rPr>
              <a:t>https://medicaidfoodsecuritynetwork.org/</a:t>
            </a:r>
            <a:endParaRPr sz="1600">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p262"/>
          <p:cNvSpPr txBox="1"/>
          <p:nvPr>
            <p:ph type="title"/>
          </p:nvPr>
        </p:nvSpPr>
        <p:spPr>
          <a:xfrm>
            <a:off x="142875" y="950625"/>
            <a:ext cx="3918900" cy="28647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
                <a:solidFill>
                  <a:schemeClr val="accent5"/>
                </a:solidFill>
                <a:latin typeface="Montserrat"/>
                <a:ea typeface="Montserrat"/>
                <a:cs typeface="Montserrat"/>
                <a:sym typeface="Montserrat"/>
              </a:rPr>
              <a:t>Upcoming Network</a:t>
            </a:r>
            <a:r>
              <a:rPr b="1" lang="en">
                <a:solidFill>
                  <a:schemeClr val="accent5"/>
                </a:solidFill>
                <a:latin typeface="Montserrat"/>
                <a:ea typeface="Montserrat"/>
                <a:cs typeface="Montserrat"/>
                <a:sym typeface="Montserrat"/>
              </a:rPr>
              <a:t> </a:t>
            </a:r>
            <a:endParaRPr b="1">
              <a:solidFill>
                <a:schemeClr val="accent5"/>
              </a:solidFill>
              <a:latin typeface="Montserrat"/>
              <a:ea typeface="Montserrat"/>
              <a:cs typeface="Montserrat"/>
              <a:sym typeface="Montserrat"/>
            </a:endParaRPr>
          </a:p>
          <a:p>
            <a:pPr indent="0" lvl="0" marL="0" rtl="0" algn="ctr">
              <a:spcBef>
                <a:spcPts val="1000"/>
              </a:spcBef>
              <a:spcAft>
                <a:spcPts val="0"/>
              </a:spcAft>
              <a:buNone/>
            </a:pPr>
            <a:r>
              <a:rPr b="1" lang="en">
                <a:solidFill>
                  <a:schemeClr val="accent5"/>
                </a:solidFill>
                <a:latin typeface="Montserrat"/>
                <a:ea typeface="Montserrat"/>
                <a:cs typeface="Montserrat"/>
                <a:sym typeface="Montserrat"/>
              </a:rPr>
              <a:t>Quarterly Meeting</a:t>
            </a:r>
            <a:endParaRPr>
              <a:solidFill>
                <a:schemeClr val="accent5"/>
              </a:solidFill>
            </a:endParaRPr>
          </a:p>
          <a:p>
            <a:pPr indent="0" lvl="0" marL="0" rtl="0" algn="ctr">
              <a:lnSpc>
                <a:spcPct val="100000"/>
              </a:lnSpc>
              <a:spcBef>
                <a:spcPts val="1000"/>
              </a:spcBef>
              <a:spcAft>
                <a:spcPts val="0"/>
              </a:spcAft>
              <a:buNone/>
            </a:pPr>
            <a:r>
              <a:rPr b="1" lang="en" sz="2700">
                <a:solidFill>
                  <a:srgbClr val="ED7D31"/>
                </a:solidFill>
                <a:latin typeface="Montserrat"/>
                <a:ea typeface="Montserrat"/>
                <a:cs typeface="Montserrat"/>
                <a:sym typeface="Montserrat"/>
              </a:rPr>
              <a:t>August </a:t>
            </a:r>
            <a:r>
              <a:rPr b="1" lang="en" sz="2700">
                <a:solidFill>
                  <a:srgbClr val="ED7D31"/>
                </a:solidFill>
                <a:latin typeface="Montserrat"/>
                <a:ea typeface="Montserrat"/>
                <a:cs typeface="Montserrat"/>
                <a:sym typeface="Montserrat"/>
              </a:rPr>
              <a:t>2024 </a:t>
            </a:r>
            <a:endParaRPr b="1" sz="2700">
              <a:solidFill>
                <a:srgbClr val="ED7D31"/>
              </a:solidFill>
              <a:latin typeface="Montserrat"/>
              <a:ea typeface="Montserrat"/>
              <a:cs typeface="Montserrat"/>
              <a:sym typeface="Montserrat"/>
            </a:endParaRPr>
          </a:p>
          <a:p>
            <a:pPr indent="0" lvl="0" marL="0" rtl="0" algn="ctr">
              <a:lnSpc>
                <a:spcPct val="100000"/>
              </a:lnSpc>
              <a:spcBef>
                <a:spcPts val="1000"/>
              </a:spcBef>
              <a:spcAft>
                <a:spcPts val="0"/>
              </a:spcAft>
              <a:buNone/>
            </a:pPr>
            <a:r>
              <a:rPr lang="en" sz="1588">
                <a:solidFill>
                  <a:schemeClr val="dk1"/>
                </a:solidFill>
              </a:rPr>
              <a:t>Day/Time TBD</a:t>
            </a:r>
            <a:endParaRPr b="1">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a:solidFill>
                <a:schemeClr val="lt1"/>
              </a:solidFill>
            </a:endParaRPr>
          </a:p>
        </p:txBody>
      </p:sp>
      <p:pic>
        <p:nvPicPr>
          <p:cNvPr id="1672" name="Google Shape;1672;p262"/>
          <p:cNvPicPr preferRelativeResize="0"/>
          <p:nvPr/>
        </p:nvPicPr>
        <p:blipFill>
          <a:blip r:embed="rId3">
            <a:alphaModFix amt="51000"/>
          </a:blip>
          <a:stretch>
            <a:fillRect/>
          </a:stretch>
        </p:blipFill>
        <p:spPr>
          <a:xfrm>
            <a:off x="4486275" y="-468775"/>
            <a:ext cx="4657725" cy="6336150"/>
          </a:xfrm>
          <a:prstGeom prst="rect">
            <a:avLst/>
          </a:prstGeom>
          <a:noFill/>
          <a:ln>
            <a:noFill/>
          </a:ln>
        </p:spPr>
      </p:pic>
      <p:sp>
        <p:nvSpPr>
          <p:cNvPr id="1673" name="Google Shape;1673;p262"/>
          <p:cNvSpPr/>
          <p:nvPr/>
        </p:nvSpPr>
        <p:spPr>
          <a:xfrm>
            <a:off x="4271976" y="-92250"/>
            <a:ext cx="5132100" cy="5328000"/>
          </a:xfrm>
          <a:prstGeom prst="rect">
            <a:avLst/>
          </a:prstGeom>
          <a:solidFill>
            <a:srgbClr val="205B99">
              <a:alpha val="67840"/>
            </a:srgbClr>
          </a:solidFill>
          <a:ln cap="flat" cmpd="sng" w="9525">
            <a:solidFill>
              <a:srgbClr val="E7E6E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263"/>
          <p:cNvSpPr txBox="1"/>
          <p:nvPr>
            <p:ph type="title"/>
          </p:nvPr>
        </p:nvSpPr>
        <p:spPr>
          <a:xfrm>
            <a:off x="342900" y="121725"/>
            <a:ext cx="4381500" cy="7293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300"/>
              <a:buFont typeface="Arial"/>
              <a:buNone/>
            </a:pPr>
            <a:r>
              <a:rPr lang="en">
                <a:solidFill>
                  <a:schemeClr val="accent1"/>
                </a:solidFill>
              </a:rPr>
              <a:t>Contact</a:t>
            </a:r>
            <a:endParaRPr>
              <a:solidFill>
                <a:schemeClr val="accent1"/>
              </a:solidFill>
            </a:endParaRPr>
          </a:p>
        </p:txBody>
      </p:sp>
      <p:sp>
        <p:nvSpPr>
          <p:cNvPr id="1680" name="Google Shape;1680;p263"/>
          <p:cNvSpPr txBox="1"/>
          <p:nvPr/>
        </p:nvSpPr>
        <p:spPr>
          <a:xfrm>
            <a:off x="273525" y="771525"/>
            <a:ext cx="4234800" cy="3601800"/>
          </a:xfrm>
          <a:prstGeom prst="rect">
            <a:avLst/>
          </a:prstGeom>
          <a:noFill/>
          <a:ln>
            <a:noFill/>
          </a:ln>
        </p:spPr>
        <p:txBody>
          <a:bodyPr anchorCtr="0" anchor="t" bIns="68575" lIns="68575" spcFirstLastPara="1" rIns="68575" wrap="square" tIns="68575">
            <a:spAutoFit/>
          </a:bodyPr>
          <a:lstStyle/>
          <a:p>
            <a:pPr indent="0" lvl="0" marL="0" rtl="0" algn="l">
              <a:lnSpc>
                <a:spcPct val="100000"/>
              </a:lnSpc>
              <a:spcBef>
                <a:spcPts val="0"/>
              </a:spcBef>
              <a:spcAft>
                <a:spcPts val="0"/>
              </a:spcAft>
              <a:buNone/>
            </a:pPr>
            <a:r>
              <a:rPr b="1" lang="en" sz="1300">
                <a:solidFill>
                  <a:schemeClr val="dk2"/>
                </a:solidFill>
                <a:latin typeface="Montserrat"/>
                <a:ea typeface="Montserrat"/>
                <a:cs typeface="Montserrat"/>
                <a:sym typeface="Montserrat"/>
              </a:rPr>
              <a:t>For any questions related to the MFSN, please </a:t>
            </a:r>
            <a:r>
              <a:rPr b="1" lang="en" sz="1300">
                <a:solidFill>
                  <a:schemeClr val="dk2"/>
                </a:solidFill>
                <a:latin typeface="Montserrat"/>
                <a:ea typeface="Montserrat"/>
                <a:cs typeface="Montserrat"/>
                <a:sym typeface="Montserrat"/>
              </a:rPr>
              <a:t>contact</a:t>
            </a:r>
            <a:r>
              <a:rPr b="1" lang="en" sz="1300">
                <a:solidFill>
                  <a:schemeClr val="dk2"/>
                </a:solidFill>
                <a:latin typeface="Montserrat"/>
                <a:ea typeface="Montserrat"/>
                <a:cs typeface="Montserrat"/>
                <a:sym typeface="Montserrat"/>
              </a:rPr>
              <a:t>:</a:t>
            </a:r>
            <a:endParaRPr b="1"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rPr b="1" lang="en" sz="1300">
                <a:solidFill>
                  <a:schemeClr val="dk2"/>
                </a:solidFill>
                <a:latin typeface="Montserrat"/>
                <a:ea typeface="Montserrat"/>
                <a:cs typeface="Montserrat"/>
                <a:sym typeface="Montserrat"/>
              </a:rPr>
              <a:t>Audrey Immel </a:t>
            </a:r>
            <a:r>
              <a:rPr lang="en" sz="1300">
                <a:solidFill>
                  <a:schemeClr val="dk2"/>
                </a:solidFill>
                <a:latin typeface="Montserrat"/>
                <a:ea typeface="Montserrat"/>
                <a:cs typeface="Montserrat"/>
                <a:sym typeface="Montserrat"/>
              </a:rPr>
              <a:t>Manager</a:t>
            </a:r>
            <a:r>
              <a:rPr lang="en" sz="1300">
                <a:solidFill>
                  <a:schemeClr val="dk2"/>
                </a:solidFill>
                <a:latin typeface="Montserrat"/>
                <a:ea typeface="Montserrat"/>
                <a:cs typeface="Montserrat"/>
                <a:sym typeface="Montserrat"/>
              </a:rPr>
              <a:t>, Health Systems</a:t>
            </a:r>
            <a:endParaRPr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300">
                <a:solidFill>
                  <a:schemeClr val="dk2"/>
                </a:solidFill>
                <a:latin typeface="Montserrat"/>
                <a:ea typeface="Montserrat"/>
                <a:cs typeface="Montserrat"/>
                <a:sym typeface="Montserrat"/>
              </a:rPr>
              <a:t>Share Our Strength</a:t>
            </a:r>
            <a:endParaRPr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300">
                <a:solidFill>
                  <a:schemeClr val="accent3"/>
                </a:solidFill>
                <a:uFill>
                  <a:noFill/>
                </a:uFill>
                <a:latin typeface="Montserrat"/>
                <a:ea typeface="Montserrat"/>
                <a:cs typeface="Montserrat"/>
                <a:sym typeface="Montserrat"/>
                <a:hlinkClick r:id="rId3">
                  <a:extLst>
                    <a:ext uri="{A12FA001-AC4F-418D-AE19-62706E023703}">
                      <ahyp:hlinkClr val="tx"/>
                    </a:ext>
                  </a:extLst>
                </a:hlinkClick>
              </a:rPr>
              <a:t>aimmel@strength.or</a:t>
            </a:r>
            <a:r>
              <a:rPr lang="en" sz="1300">
                <a:solidFill>
                  <a:schemeClr val="accent3"/>
                </a:solidFill>
                <a:latin typeface="Montserrat"/>
                <a:ea typeface="Montserrat"/>
                <a:cs typeface="Montserrat"/>
                <a:sym typeface="Montserrat"/>
              </a:rPr>
              <a:t>g</a:t>
            </a:r>
            <a:endParaRPr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rPr b="1" lang="en" sz="1300">
                <a:solidFill>
                  <a:schemeClr val="dk2"/>
                </a:solidFill>
                <a:latin typeface="Montserrat"/>
                <a:ea typeface="Montserrat"/>
                <a:cs typeface="Montserrat"/>
                <a:sym typeface="Montserrat"/>
              </a:rPr>
              <a:t>Laura Cornwell </a:t>
            </a:r>
            <a:r>
              <a:rPr lang="en" sz="1300">
                <a:solidFill>
                  <a:schemeClr val="dk2"/>
                </a:solidFill>
                <a:latin typeface="Montserrat"/>
                <a:ea typeface="Montserrat"/>
                <a:cs typeface="Montserrat"/>
                <a:sym typeface="Montserrat"/>
              </a:rPr>
              <a:t>Senior Manager, Health and Medicaid</a:t>
            </a:r>
            <a:endParaRPr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300">
                <a:solidFill>
                  <a:schemeClr val="dk2"/>
                </a:solidFill>
                <a:latin typeface="Montserrat"/>
                <a:ea typeface="Montserrat"/>
                <a:cs typeface="Montserrat"/>
                <a:sym typeface="Montserrat"/>
              </a:rPr>
              <a:t>Share Our Strength </a:t>
            </a:r>
            <a:endParaRPr sz="1300">
              <a:solidFill>
                <a:schemeClr val="dk2"/>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300">
                <a:solidFill>
                  <a:schemeClr val="accent3"/>
                </a:solidFill>
                <a:uFill>
                  <a:noFill/>
                </a:uFill>
                <a:latin typeface="Montserrat"/>
                <a:ea typeface="Montserrat"/>
                <a:cs typeface="Montserrat"/>
                <a:sym typeface="Montserrat"/>
                <a:hlinkClick r:id="rId4">
                  <a:extLst>
                    <a:ext uri="{A12FA001-AC4F-418D-AE19-62706E023703}">
                      <ahyp:hlinkClr val="tx"/>
                    </a:ext>
                  </a:extLst>
                </a:hlinkClick>
              </a:rPr>
              <a:t>lcornwell@strength.org</a:t>
            </a:r>
            <a:endParaRPr sz="1300">
              <a:solidFill>
                <a:schemeClr val="accent3"/>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500">
              <a:solidFill>
                <a:schemeClr val="accent3"/>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500">
              <a:solidFill>
                <a:schemeClr val="accent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u="sng">
                <a:solidFill>
                  <a:schemeClr val="hlink"/>
                </a:solidFill>
                <a:latin typeface="Montserrat"/>
                <a:ea typeface="Montserrat"/>
                <a:cs typeface="Montserrat"/>
                <a:sym typeface="Montserrat"/>
                <a:hlinkClick r:id="rId5"/>
              </a:rPr>
              <a:t>MFSN@strength.org</a:t>
            </a:r>
            <a:endParaRPr sz="1300">
              <a:solidFill>
                <a:schemeClr val="dk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u="sng">
                <a:solidFill>
                  <a:schemeClr val="hlink"/>
                </a:solidFill>
                <a:latin typeface="Montserrat"/>
                <a:ea typeface="Montserrat"/>
                <a:cs typeface="Montserrat"/>
                <a:sym typeface="Montserrat"/>
                <a:hlinkClick r:id="rId6"/>
              </a:rPr>
              <a:t>https://medicaidfoodsecuritynetwork.org/</a:t>
            </a:r>
            <a:r>
              <a:rPr lang="en" sz="1300">
                <a:solidFill>
                  <a:schemeClr val="dk2"/>
                </a:solidFill>
                <a:latin typeface="Montserrat"/>
                <a:ea typeface="Montserrat"/>
                <a:cs typeface="Montserrat"/>
                <a:sym typeface="Montserrat"/>
              </a:rPr>
              <a:t> </a:t>
            </a:r>
            <a:endParaRPr sz="1300">
              <a:solidFill>
                <a:schemeClr val="dk2"/>
              </a:solidFill>
              <a:latin typeface="Montserrat"/>
              <a:ea typeface="Montserrat"/>
              <a:cs typeface="Montserrat"/>
              <a:sym typeface="Montserrat"/>
            </a:endParaRPr>
          </a:p>
        </p:txBody>
      </p:sp>
      <p:sp>
        <p:nvSpPr>
          <p:cNvPr id="1681" name="Google Shape;1681;p263"/>
          <p:cNvSpPr/>
          <p:nvPr/>
        </p:nvSpPr>
        <p:spPr>
          <a:xfrm>
            <a:off x="5089851" y="0"/>
            <a:ext cx="4234800" cy="5143500"/>
          </a:xfrm>
          <a:prstGeom prst="rect">
            <a:avLst/>
          </a:prstGeom>
          <a:solidFill>
            <a:srgbClr val="205B99">
              <a:alpha val="627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263"/>
          <p:cNvSpPr/>
          <p:nvPr/>
        </p:nvSpPr>
        <p:spPr>
          <a:xfrm>
            <a:off x="4508325" y="1114425"/>
            <a:ext cx="1279200" cy="1334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3" name="Google Shape;1683;p263"/>
          <p:cNvSpPr/>
          <p:nvPr/>
        </p:nvSpPr>
        <p:spPr>
          <a:xfrm>
            <a:off x="4508325" y="2679000"/>
            <a:ext cx="1279200" cy="1334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84" name="Google Shape;1684;p263"/>
          <p:cNvPicPr preferRelativeResize="0"/>
          <p:nvPr/>
        </p:nvPicPr>
        <p:blipFill rotWithShape="1">
          <a:blip r:embed="rId7">
            <a:alphaModFix/>
          </a:blip>
          <a:srcRect b="16659" l="1442" r="6653" t="0"/>
          <a:stretch/>
        </p:blipFill>
        <p:spPr>
          <a:xfrm>
            <a:off x="4555275" y="2731800"/>
            <a:ext cx="1185300" cy="1228800"/>
          </a:xfrm>
          <a:prstGeom prst="ellipse">
            <a:avLst/>
          </a:prstGeom>
          <a:noFill/>
          <a:ln>
            <a:noFill/>
          </a:ln>
        </p:spPr>
      </p:pic>
      <p:pic>
        <p:nvPicPr>
          <p:cNvPr id="1685" name="Google Shape;1685;p263"/>
          <p:cNvPicPr preferRelativeResize="0"/>
          <p:nvPr/>
        </p:nvPicPr>
        <p:blipFill rotWithShape="1">
          <a:blip r:embed="rId8">
            <a:alphaModFix/>
          </a:blip>
          <a:srcRect b="5132" l="7338" r="0" t="5141"/>
          <a:stretch/>
        </p:blipFill>
        <p:spPr>
          <a:xfrm>
            <a:off x="4555275" y="1151625"/>
            <a:ext cx="1185300" cy="1260000"/>
          </a:xfrm>
          <a:prstGeom prst="ellipse">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89" name="Shape 1689"/>
        <p:cNvGrpSpPr/>
        <p:nvPr/>
      </p:nvGrpSpPr>
      <p:grpSpPr>
        <a:xfrm>
          <a:off x="0" y="0"/>
          <a:ext cx="0" cy="0"/>
          <a:chOff x="0" y="0"/>
          <a:chExt cx="0" cy="0"/>
        </a:xfrm>
      </p:grpSpPr>
      <p:sp>
        <p:nvSpPr>
          <p:cNvPr id="1690" name="Google Shape;1690;p264"/>
          <p:cNvSpPr txBox="1"/>
          <p:nvPr>
            <p:ph type="title"/>
          </p:nvPr>
        </p:nvSpPr>
        <p:spPr>
          <a:xfrm>
            <a:off x="813050" y="2893800"/>
            <a:ext cx="8250900" cy="11889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SzPts val="990"/>
              <a:buNone/>
            </a:pPr>
            <a:r>
              <a:rPr lang="en" sz="3800">
                <a:solidFill>
                  <a:srgbClr val="172D5F"/>
                </a:solidFill>
                <a:latin typeface="Montserrat"/>
                <a:ea typeface="Montserrat"/>
                <a:cs typeface="Montserrat"/>
                <a:sym typeface="Montserrat"/>
              </a:rPr>
              <a:t>Appendix</a:t>
            </a:r>
            <a:endParaRPr sz="38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t/>
            </a:r>
            <a:endParaRPr sz="3600">
              <a:solidFill>
                <a:srgbClr val="172D5F"/>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265"/>
          <p:cNvSpPr txBox="1"/>
          <p:nvPr>
            <p:ph type="title"/>
          </p:nvPr>
        </p:nvSpPr>
        <p:spPr>
          <a:xfrm>
            <a:off x="575398" y="200025"/>
            <a:ext cx="7606200" cy="571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350"/>
              <a:buFont typeface="Arial"/>
              <a:buNone/>
            </a:pPr>
            <a:r>
              <a:rPr lang="en" sz="2600">
                <a:solidFill>
                  <a:schemeClr val="accent1"/>
                </a:solidFill>
              </a:rPr>
              <a:t>Co-Design Team</a:t>
            </a:r>
            <a:r>
              <a:rPr b="1" lang="en" sz="2600">
                <a:solidFill>
                  <a:schemeClr val="accent1"/>
                </a:solidFill>
                <a:latin typeface="Montserrat"/>
                <a:ea typeface="Montserrat"/>
                <a:cs typeface="Montserrat"/>
                <a:sym typeface="Montserrat"/>
              </a:rPr>
              <a:t> </a:t>
            </a:r>
            <a:r>
              <a:rPr lang="en" sz="2600">
                <a:solidFill>
                  <a:schemeClr val="accent1"/>
                </a:solidFill>
              </a:rPr>
              <a:t>&amp; MFSN Vision</a:t>
            </a:r>
            <a:endParaRPr sz="2600">
              <a:solidFill>
                <a:schemeClr val="accent1"/>
              </a:solidFill>
            </a:endParaRPr>
          </a:p>
        </p:txBody>
      </p:sp>
      <p:sp>
        <p:nvSpPr>
          <p:cNvPr id="1697" name="Google Shape;1697;p265"/>
          <p:cNvSpPr/>
          <p:nvPr/>
        </p:nvSpPr>
        <p:spPr>
          <a:xfrm>
            <a:off x="6169150" y="1546450"/>
            <a:ext cx="2832000" cy="3025500"/>
          </a:xfrm>
          <a:prstGeom prst="rect">
            <a:avLst/>
          </a:prstGeom>
          <a:solidFill>
            <a:srgbClr val="205B99">
              <a:alpha val="62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8" name="Google Shape;1698;p265"/>
          <p:cNvSpPr/>
          <p:nvPr/>
        </p:nvSpPr>
        <p:spPr>
          <a:xfrm>
            <a:off x="6334575" y="1724100"/>
            <a:ext cx="2524200" cy="2733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9" name="Google Shape;1699;p265"/>
          <p:cNvSpPr/>
          <p:nvPr/>
        </p:nvSpPr>
        <p:spPr>
          <a:xfrm>
            <a:off x="6169150" y="953675"/>
            <a:ext cx="2832000" cy="970775"/>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00" name="Google Shape;1700;p265"/>
          <p:cNvPicPr preferRelativeResize="0"/>
          <p:nvPr/>
        </p:nvPicPr>
        <p:blipFill rotWithShape="1">
          <a:blip r:embed="rId3">
            <a:alphaModFix/>
          </a:blip>
          <a:srcRect b="0" l="0" r="0" t="0"/>
          <a:stretch/>
        </p:blipFill>
        <p:spPr>
          <a:xfrm>
            <a:off x="6841499" y="1111478"/>
            <a:ext cx="1503977" cy="499111"/>
          </a:xfrm>
          <a:prstGeom prst="rect">
            <a:avLst/>
          </a:prstGeom>
          <a:noFill/>
          <a:ln>
            <a:noFill/>
          </a:ln>
        </p:spPr>
      </p:pic>
      <p:sp>
        <p:nvSpPr>
          <p:cNvPr id="1701" name="Google Shape;1701;p265"/>
          <p:cNvSpPr txBox="1"/>
          <p:nvPr/>
        </p:nvSpPr>
        <p:spPr>
          <a:xfrm>
            <a:off x="6375725" y="2001950"/>
            <a:ext cx="2419500" cy="24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Montserrat"/>
                <a:ea typeface="Montserrat"/>
                <a:cs typeface="Montserrat"/>
                <a:sym typeface="Montserrat"/>
              </a:rPr>
              <a:t>We are a national mission-driven strategy and implementation partner that helps </a:t>
            </a:r>
            <a:r>
              <a:rPr b="1" lang="en" sz="1300">
                <a:solidFill>
                  <a:schemeClr val="lt1"/>
                </a:solidFill>
                <a:latin typeface="Montserrat"/>
                <a:ea typeface="Montserrat"/>
                <a:cs typeface="Montserrat"/>
                <a:sym typeface="Montserrat"/>
              </a:rPr>
              <a:t>Medicaid-serving</a:t>
            </a:r>
            <a:r>
              <a:rPr lang="en" sz="1300">
                <a:solidFill>
                  <a:schemeClr val="lt1"/>
                </a:solidFill>
                <a:latin typeface="Montserrat"/>
                <a:ea typeface="Montserrat"/>
                <a:cs typeface="Montserrat"/>
                <a:sym typeface="Montserrat"/>
              </a:rPr>
              <a:t> health systems, plans, and CBOs to </a:t>
            </a:r>
            <a:r>
              <a:rPr b="1" lang="en" sz="1300">
                <a:solidFill>
                  <a:schemeClr val="lt1"/>
                </a:solidFill>
                <a:latin typeface="Montserrat"/>
                <a:ea typeface="Montserrat"/>
                <a:cs typeface="Montserrat"/>
                <a:sym typeface="Montserrat"/>
              </a:rPr>
              <a:t>move upstream and advance health equity </a:t>
            </a:r>
            <a:r>
              <a:rPr lang="en" sz="1300">
                <a:solidFill>
                  <a:schemeClr val="lt1"/>
                </a:solidFill>
                <a:latin typeface="Montserrat"/>
                <a:ea typeface="Montserrat"/>
                <a:cs typeface="Montserrat"/>
                <a:sym typeface="Montserrat"/>
              </a:rPr>
              <a:t>for people and communities harmed by societal practices.</a:t>
            </a:r>
            <a:endParaRPr sz="1300">
              <a:solidFill>
                <a:schemeClr val="lt1"/>
              </a:solidFill>
              <a:latin typeface="Montserrat"/>
              <a:ea typeface="Montserrat"/>
              <a:cs typeface="Montserrat"/>
              <a:sym typeface="Montserrat"/>
            </a:endParaRPr>
          </a:p>
        </p:txBody>
      </p:sp>
      <p:sp>
        <p:nvSpPr>
          <p:cNvPr id="1702" name="Google Shape;1702;p265"/>
          <p:cNvSpPr/>
          <p:nvPr/>
        </p:nvSpPr>
        <p:spPr>
          <a:xfrm>
            <a:off x="3216550" y="1546450"/>
            <a:ext cx="2832000" cy="3025500"/>
          </a:xfrm>
          <a:prstGeom prst="rect">
            <a:avLst/>
          </a:prstGeom>
          <a:solidFill>
            <a:srgbClr val="205B99">
              <a:alpha val="62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3" name="Google Shape;1703;p265"/>
          <p:cNvSpPr/>
          <p:nvPr/>
        </p:nvSpPr>
        <p:spPr>
          <a:xfrm>
            <a:off x="3381975" y="1724100"/>
            <a:ext cx="2524200" cy="2733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4" name="Google Shape;1704;p265"/>
          <p:cNvSpPr/>
          <p:nvPr/>
        </p:nvSpPr>
        <p:spPr>
          <a:xfrm>
            <a:off x="3216550" y="953675"/>
            <a:ext cx="2832000" cy="970775"/>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5" name="Google Shape;1705;p265"/>
          <p:cNvSpPr txBox="1"/>
          <p:nvPr/>
        </p:nvSpPr>
        <p:spPr>
          <a:xfrm>
            <a:off x="3405713" y="2001950"/>
            <a:ext cx="2419500" cy="24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solidFill>
                  <a:schemeClr val="lt1"/>
                </a:solidFill>
                <a:latin typeface="Montserrat"/>
                <a:ea typeface="Montserrat"/>
                <a:cs typeface="Montserrat"/>
                <a:sym typeface="Montserrat"/>
              </a:rPr>
              <a:t>Benefits Data Trust </a:t>
            </a:r>
            <a:r>
              <a:rPr b="1" lang="en" sz="1250">
                <a:solidFill>
                  <a:schemeClr val="lt1"/>
                </a:solidFill>
                <a:latin typeface="Montserrat"/>
                <a:ea typeface="Montserrat"/>
                <a:cs typeface="Montserrat"/>
                <a:sym typeface="Montserrat"/>
              </a:rPr>
              <a:t>helps people live healthier</a:t>
            </a:r>
            <a:r>
              <a:rPr lang="en" sz="1250">
                <a:solidFill>
                  <a:schemeClr val="lt1"/>
                </a:solidFill>
                <a:latin typeface="Montserrat"/>
                <a:ea typeface="Montserrat"/>
                <a:cs typeface="Montserrat"/>
                <a:sym typeface="Montserrat"/>
              </a:rPr>
              <a:t>, more independent lives by creating smarter, streamlined ways to </a:t>
            </a:r>
            <a:r>
              <a:rPr b="1" lang="en" sz="1250">
                <a:solidFill>
                  <a:schemeClr val="lt1"/>
                </a:solidFill>
                <a:latin typeface="Montserrat"/>
                <a:ea typeface="Montserrat"/>
                <a:cs typeface="Montserrat"/>
                <a:sym typeface="Montserrat"/>
              </a:rPr>
              <a:t>access essential benefits and services</a:t>
            </a:r>
            <a:r>
              <a:rPr lang="en" sz="1250">
                <a:solidFill>
                  <a:schemeClr val="lt1"/>
                </a:solidFill>
                <a:latin typeface="Montserrat"/>
                <a:ea typeface="Montserrat"/>
                <a:cs typeface="Montserrat"/>
                <a:sym typeface="Montserrat"/>
              </a:rPr>
              <a:t>. We envision a world where eligible people receive </a:t>
            </a:r>
            <a:r>
              <a:rPr b="1" lang="en" sz="1250">
                <a:solidFill>
                  <a:schemeClr val="lt1"/>
                </a:solidFill>
                <a:latin typeface="Montserrat"/>
                <a:ea typeface="Montserrat"/>
                <a:cs typeface="Montserrat"/>
                <a:sym typeface="Montserrat"/>
              </a:rPr>
              <a:t>dignified and efficient assistance</a:t>
            </a:r>
            <a:r>
              <a:rPr lang="en" sz="1250">
                <a:solidFill>
                  <a:schemeClr val="lt1"/>
                </a:solidFill>
                <a:latin typeface="Montserrat"/>
                <a:ea typeface="Montserrat"/>
                <a:cs typeface="Montserrat"/>
                <a:sym typeface="Montserrat"/>
              </a:rPr>
              <a:t> to pay for food, healthcare, and other critical needs.</a:t>
            </a:r>
            <a:endParaRPr sz="1250">
              <a:solidFill>
                <a:schemeClr val="lt1"/>
              </a:solidFill>
              <a:latin typeface="Montserrat"/>
              <a:ea typeface="Montserrat"/>
              <a:cs typeface="Montserrat"/>
              <a:sym typeface="Montserrat"/>
            </a:endParaRPr>
          </a:p>
        </p:txBody>
      </p:sp>
      <p:sp>
        <p:nvSpPr>
          <p:cNvPr id="1706" name="Google Shape;1706;p265"/>
          <p:cNvSpPr/>
          <p:nvPr/>
        </p:nvSpPr>
        <p:spPr>
          <a:xfrm>
            <a:off x="229763" y="1546450"/>
            <a:ext cx="2832000" cy="3025500"/>
          </a:xfrm>
          <a:prstGeom prst="rect">
            <a:avLst/>
          </a:prstGeom>
          <a:solidFill>
            <a:srgbClr val="205B99">
              <a:alpha val="62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7" name="Google Shape;1707;p265"/>
          <p:cNvSpPr/>
          <p:nvPr/>
        </p:nvSpPr>
        <p:spPr>
          <a:xfrm>
            <a:off x="395200" y="1724100"/>
            <a:ext cx="2524200" cy="2733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8" name="Google Shape;1708;p265"/>
          <p:cNvSpPr/>
          <p:nvPr/>
        </p:nvSpPr>
        <p:spPr>
          <a:xfrm>
            <a:off x="229762" y="953675"/>
            <a:ext cx="2832000" cy="970775"/>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9" name="Google Shape;1709;p265"/>
          <p:cNvSpPr txBox="1"/>
          <p:nvPr/>
        </p:nvSpPr>
        <p:spPr>
          <a:xfrm>
            <a:off x="469863" y="1924450"/>
            <a:ext cx="2419500" cy="24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Montserrat"/>
                <a:ea typeface="Montserrat"/>
                <a:cs typeface="Montserrat"/>
                <a:sym typeface="Montserrat"/>
              </a:rPr>
              <a:t>We are a diverse community of inspired people, sharing our strengths, </a:t>
            </a:r>
            <a:r>
              <a:rPr b="1" lang="en" sz="1300">
                <a:solidFill>
                  <a:schemeClr val="lt1"/>
                </a:solidFill>
                <a:latin typeface="Montserrat"/>
                <a:ea typeface="Montserrat"/>
                <a:cs typeface="Montserrat"/>
                <a:sym typeface="Montserrat"/>
              </a:rPr>
              <a:t>so all children and families live without hunger or poverty</a:t>
            </a:r>
            <a:r>
              <a:rPr lang="en" sz="1300">
                <a:solidFill>
                  <a:schemeClr val="lt1"/>
                </a:solidFill>
                <a:latin typeface="Montserrat"/>
                <a:ea typeface="Montserrat"/>
                <a:cs typeface="Montserrat"/>
                <a:sym typeface="Montserrat"/>
              </a:rPr>
              <a:t>.</a:t>
            </a:r>
            <a:endParaRPr sz="13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3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300">
                <a:solidFill>
                  <a:schemeClr val="lt1"/>
                </a:solidFill>
                <a:latin typeface="Montserrat"/>
                <a:ea typeface="Montserrat"/>
                <a:cs typeface="Montserrat"/>
                <a:sym typeface="Montserrat"/>
              </a:rPr>
              <a:t>We envision an </a:t>
            </a:r>
            <a:r>
              <a:rPr b="1" lang="en" sz="1300">
                <a:solidFill>
                  <a:schemeClr val="lt1"/>
                </a:solidFill>
                <a:latin typeface="Montserrat"/>
                <a:ea typeface="Montserrat"/>
                <a:cs typeface="Montserrat"/>
                <a:sym typeface="Montserrat"/>
              </a:rPr>
              <a:t>equitable world </a:t>
            </a:r>
            <a:r>
              <a:rPr lang="en" sz="1300">
                <a:solidFill>
                  <a:schemeClr val="lt1"/>
                </a:solidFill>
                <a:latin typeface="Montserrat"/>
                <a:ea typeface="Montserrat"/>
                <a:cs typeface="Montserrat"/>
                <a:sym typeface="Montserrat"/>
              </a:rPr>
              <a:t>where all children, families, and communities have what they need to thrive.</a:t>
            </a:r>
            <a:endParaRPr sz="1300">
              <a:solidFill>
                <a:schemeClr val="lt1"/>
              </a:solidFill>
              <a:latin typeface="Montserrat"/>
              <a:ea typeface="Montserrat"/>
              <a:cs typeface="Montserrat"/>
              <a:sym typeface="Montserrat"/>
            </a:endParaRPr>
          </a:p>
        </p:txBody>
      </p:sp>
      <p:pic>
        <p:nvPicPr>
          <p:cNvPr id="1710" name="Google Shape;1710;p265"/>
          <p:cNvPicPr preferRelativeResize="0"/>
          <p:nvPr/>
        </p:nvPicPr>
        <p:blipFill>
          <a:blip r:embed="rId4">
            <a:alphaModFix/>
          </a:blip>
          <a:stretch>
            <a:fillRect/>
          </a:stretch>
        </p:blipFill>
        <p:spPr>
          <a:xfrm>
            <a:off x="902071" y="1078502"/>
            <a:ext cx="1487343" cy="616471"/>
          </a:xfrm>
          <a:prstGeom prst="rect">
            <a:avLst/>
          </a:prstGeom>
          <a:noFill/>
          <a:ln>
            <a:noFill/>
          </a:ln>
        </p:spPr>
      </p:pic>
      <p:pic>
        <p:nvPicPr>
          <p:cNvPr id="1711" name="Google Shape;1711;p265"/>
          <p:cNvPicPr preferRelativeResize="0"/>
          <p:nvPr/>
        </p:nvPicPr>
        <p:blipFill>
          <a:blip r:embed="rId5">
            <a:alphaModFix/>
          </a:blip>
          <a:stretch>
            <a:fillRect/>
          </a:stretch>
        </p:blipFill>
        <p:spPr>
          <a:xfrm>
            <a:off x="3871791" y="1067174"/>
            <a:ext cx="1487318" cy="63913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266"/>
          <p:cNvSpPr txBox="1"/>
          <p:nvPr>
            <p:ph type="title"/>
          </p:nvPr>
        </p:nvSpPr>
        <p:spPr>
          <a:xfrm>
            <a:off x="576923" y="123825"/>
            <a:ext cx="7450800" cy="571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500"/>
              <a:buFont typeface="Arial"/>
              <a:buNone/>
            </a:pPr>
            <a:r>
              <a:rPr lang="en" sz="2900">
                <a:solidFill>
                  <a:schemeClr val="accent1"/>
                </a:solidFill>
              </a:rPr>
              <a:t>Steering </a:t>
            </a:r>
            <a:r>
              <a:rPr lang="en" sz="2900">
                <a:solidFill>
                  <a:schemeClr val="accent1"/>
                </a:solidFill>
              </a:rPr>
              <a:t>Committee &amp; Co-Designer</a:t>
            </a:r>
            <a:r>
              <a:rPr lang="en" sz="2900">
                <a:solidFill>
                  <a:schemeClr val="accent1"/>
                </a:solidFill>
              </a:rPr>
              <a:t>s</a:t>
            </a:r>
            <a:endParaRPr sz="2900">
              <a:solidFill>
                <a:schemeClr val="accent1"/>
              </a:solidFill>
              <a:latin typeface="Montserrat Medium"/>
              <a:ea typeface="Montserrat Medium"/>
              <a:cs typeface="Montserrat Medium"/>
              <a:sym typeface="Montserrat Medium"/>
            </a:endParaRPr>
          </a:p>
        </p:txBody>
      </p:sp>
      <p:sp>
        <p:nvSpPr>
          <p:cNvPr id="1718" name="Google Shape;1718;p266"/>
          <p:cNvSpPr/>
          <p:nvPr/>
        </p:nvSpPr>
        <p:spPr>
          <a:xfrm>
            <a:off x="1244650" y="1118325"/>
            <a:ext cx="3180000" cy="3396000"/>
          </a:xfrm>
          <a:prstGeom prst="roundRect">
            <a:avLst>
              <a:gd fmla="val 16667" name="adj"/>
            </a:avLst>
          </a:prstGeom>
          <a:noFill/>
          <a:ln cap="flat" cmpd="sng" w="9525">
            <a:solidFill>
              <a:srgbClr val="ED7D3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ExtraLight"/>
              <a:ea typeface="Montserrat ExtraLight"/>
              <a:cs typeface="Montserrat ExtraLight"/>
              <a:sym typeface="Montserrat ExtraLight"/>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19" name="Google Shape;1719;p266"/>
          <p:cNvSpPr txBox="1"/>
          <p:nvPr/>
        </p:nvSpPr>
        <p:spPr>
          <a:xfrm>
            <a:off x="1244650" y="1671825"/>
            <a:ext cx="3180000" cy="3093300"/>
          </a:xfrm>
          <a:prstGeom prst="rect">
            <a:avLst/>
          </a:prstGeom>
          <a:noFill/>
          <a:ln>
            <a:noFill/>
          </a:ln>
        </p:spPr>
        <p:txBody>
          <a:bodyPr anchorCtr="0" anchor="t" bIns="68575" lIns="68575" spcFirstLastPara="1" rIns="68575" wrap="square" tIns="68575">
            <a:spAutoFit/>
          </a:bodyPr>
          <a:lstStyle/>
          <a:p>
            <a:pPr indent="-298450" lvl="0" marL="457200" rtl="0" algn="l">
              <a:lnSpc>
                <a:spcPct val="115000"/>
              </a:lnSpc>
              <a:spcBef>
                <a:spcPts val="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Elise August, </a:t>
            </a:r>
            <a:r>
              <a:rPr lang="en" sz="1100">
                <a:solidFill>
                  <a:schemeClr val="dk2"/>
                </a:solidFill>
                <a:latin typeface="Montserrat"/>
                <a:ea typeface="Montserrat"/>
                <a:cs typeface="Montserrat"/>
                <a:sym typeface="Montserrat"/>
              </a:rPr>
              <a:t>Feeding America</a:t>
            </a:r>
            <a:endParaRPr sz="1100">
              <a:solidFill>
                <a:schemeClr val="dk2"/>
              </a:solidFill>
              <a:latin typeface="Montserrat"/>
              <a:ea typeface="Montserrat"/>
              <a:cs typeface="Montserrat"/>
              <a:sym typeface="Montserrat"/>
            </a:endParaRPr>
          </a:p>
          <a:p>
            <a:pPr indent="-298450" lvl="0" marL="457200" rtl="0" algn="l">
              <a:lnSpc>
                <a:spcPct val="115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Jennifer Babcock,</a:t>
            </a:r>
            <a:r>
              <a:rPr lang="en" sz="1100">
                <a:solidFill>
                  <a:schemeClr val="dk2"/>
                </a:solidFill>
                <a:latin typeface="Montserrat"/>
                <a:ea typeface="Montserrat"/>
                <a:cs typeface="Montserrat"/>
                <a:sym typeface="Montserrat"/>
              </a:rPr>
              <a:t> </a:t>
            </a:r>
            <a:r>
              <a:rPr lang="en" sz="1100">
                <a:solidFill>
                  <a:schemeClr val="dk2"/>
                </a:solidFill>
                <a:latin typeface="Montserrat"/>
                <a:ea typeface="Montserrat"/>
                <a:cs typeface="Montserrat"/>
                <a:sym typeface="Montserrat"/>
              </a:rPr>
              <a:t>Association for Community Affiliated Plans</a:t>
            </a:r>
            <a:endParaRPr sz="1100">
              <a:solidFill>
                <a:schemeClr val="dk2"/>
              </a:solidFill>
              <a:latin typeface="Montserrat"/>
              <a:ea typeface="Montserrat"/>
              <a:cs typeface="Montserrat"/>
              <a:sym typeface="Montserrat"/>
            </a:endParaRPr>
          </a:p>
          <a:p>
            <a:pPr indent="-298450" lvl="0" marL="457200" rtl="0" algn="l">
              <a:lnSpc>
                <a:spcPct val="115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Umailla Fatima,</a:t>
            </a:r>
            <a:r>
              <a:rPr lang="en" sz="1100">
                <a:solidFill>
                  <a:schemeClr val="dk2"/>
                </a:solidFill>
                <a:latin typeface="Montserrat"/>
                <a:ea typeface="Montserrat"/>
                <a:cs typeface="Montserrat"/>
                <a:sym typeface="Montserrat"/>
              </a:rPr>
              <a:t> UnidosUS</a:t>
            </a:r>
            <a:endParaRPr sz="1100">
              <a:solidFill>
                <a:schemeClr val="dk2"/>
              </a:solidFill>
              <a:latin typeface="Montserrat"/>
              <a:ea typeface="Montserrat"/>
              <a:cs typeface="Montserrat"/>
              <a:sym typeface="Montserrat"/>
            </a:endParaRPr>
          </a:p>
          <a:p>
            <a:pPr indent="-298450" lvl="0" marL="457200" rtl="0" algn="l">
              <a:lnSpc>
                <a:spcPct val="115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Katie Garfield</a:t>
            </a:r>
            <a:r>
              <a:rPr lang="en" sz="1100">
                <a:solidFill>
                  <a:schemeClr val="dk2"/>
                </a:solidFill>
                <a:latin typeface="Montserrat"/>
                <a:ea typeface="Montserrat"/>
                <a:cs typeface="Montserrat"/>
                <a:sym typeface="Montserrat"/>
              </a:rPr>
              <a:t>, </a:t>
            </a:r>
            <a:r>
              <a:rPr lang="en" sz="1100">
                <a:solidFill>
                  <a:schemeClr val="dk2"/>
                </a:solidFill>
                <a:latin typeface="Montserrat"/>
                <a:ea typeface="Montserrat"/>
                <a:cs typeface="Montserrat"/>
                <a:sym typeface="Montserrat"/>
              </a:rPr>
              <a:t>Center for Health Law and Policy Innovation</a:t>
            </a:r>
            <a:endParaRPr sz="1100">
              <a:solidFill>
                <a:schemeClr val="dk2"/>
              </a:solidFill>
              <a:latin typeface="Montserrat"/>
              <a:ea typeface="Montserrat"/>
              <a:cs typeface="Montserrat"/>
              <a:sym typeface="Montserrat"/>
            </a:endParaRPr>
          </a:p>
          <a:p>
            <a:pPr indent="-298450" lvl="0" marL="457200" rtl="0" algn="l">
              <a:lnSpc>
                <a:spcPct val="115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Kelly Horton</a:t>
            </a:r>
            <a:r>
              <a:rPr lang="en" sz="1100">
                <a:solidFill>
                  <a:schemeClr val="dk2"/>
                </a:solidFill>
                <a:latin typeface="Montserrat"/>
                <a:ea typeface="Montserrat"/>
                <a:cs typeface="Montserrat"/>
                <a:sym typeface="Montserrat"/>
              </a:rPr>
              <a:t>, Food Research &amp; Action Center</a:t>
            </a:r>
            <a:endParaRPr sz="1100">
              <a:solidFill>
                <a:schemeClr val="dk2"/>
              </a:solidFill>
              <a:latin typeface="Montserrat"/>
              <a:ea typeface="Montserrat"/>
              <a:cs typeface="Montserrat"/>
              <a:sym typeface="Montserrat"/>
            </a:endParaRPr>
          </a:p>
          <a:p>
            <a:pPr indent="-298450" lvl="0" marL="457200" rtl="0" algn="l">
              <a:lnSpc>
                <a:spcPct val="115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Jean </a:t>
            </a:r>
            <a:r>
              <a:rPr b="1" lang="en" sz="1100">
                <a:solidFill>
                  <a:schemeClr val="dk2"/>
                </a:solidFill>
                <a:latin typeface="Montserrat"/>
                <a:ea typeface="Montserrat"/>
                <a:cs typeface="Montserrat"/>
                <a:sym typeface="Montserrat"/>
              </a:rPr>
              <a:t>Terranova</a:t>
            </a:r>
            <a:r>
              <a:rPr lang="en" sz="1100">
                <a:solidFill>
                  <a:schemeClr val="dk2"/>
                </a:solidFill>
                <a:latin typeface="Montserrat"/>
                <a:ea typeface="Montserrat"/>
                <a:cs typeface="Montserrat"/>
                <a:sym typeface="Montserrat"/>
              </a:rPr>
              <a:t>, Community Servings</a:t>
            </a:r>
            <a:endParaRPr sz="1100">
              <a:solidFill>
                <a:schemeClr val="dk2"/>
              </a:solidFill>
              <a:latin typeface="Montserrat"/>
              <a:ea typeface="Montserrat"/>
              <a:cs typeface="Montserrat"/>
              <a:sym typeface="Montserrat"/>
            </a:endParaRPr>
          </a:p>
          <a:p>
            <a:pPr indent="-298450" lvl="0" marL="457200" rtl="0" algn="l">
              <a:lnSpc>
                <a:spcPct val="115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Rich Sheward</a:t>
            </a:r>
            <a:r>
              <a:rPr lang="en" sz="1100">
                <a:solidFill>
                  <a:schemeClr val="dk2"/>
                </a:solidFill>
                <a:latin typeface="Montserrat"/>
                <a:ea typeface="Montserrat"/>
                <a:cs typeface="Montserrat"/>
                <a:sym typeface="Montserrat"/>
              </a:rPr>
              <a:t>, Children’s HealthWatch</a:t>
            </a:r>
            <a:endParaRPr sz="1100">
              <a:solidFill>
                <a:schemeClr val="dk2"/>
              </a:solidFill>
              <a:latin typeface="Montserrat"/>
              <a:ea typeface="Montserrat"/>
              <a:cs typeface="Montserrat"/>
              <a:sym typeface="Montserrat"/>
            </a:endParaRPr>
          </a:p>
          <a:p>
            <a:pPr indent="0" lvl="0" marL="0" marR="0" rtl="0" algn="l">
              <a:lnSpc>
                <a:spcPct val="115000"/>
              </a:lnSpc>
              <a:spcBef>
                <a:spcPts val="500"/>
              </a:spcBef>
              <a:spcAft>
                <a:spcPts val="0"/>
              </a:spcAft>
              <a:buNone/>
            </a:pPr>
            <a:r>
              <a:t/>
            </a:r>
            <a:endParaRPr b="1" sz="1100">
              <a:solidFill>
                <a:srgbClr val="44546A"/>
              </a:solidFill>
              <a:latin typeface="Proxima Nova"/>
              <a:ea typeface="Proxima Nova"/>
              <a:cs typeface="Proxima Nova"/>
              <a:sym typeface="Proxima Nova"/>
            </a:endParaRPr>
          </a:p>
        </p:txBody>
      </p:sp>
      <p:sp>
        <p:nvSpPr>
          <p:cNvPr id="1720" name="Google Shape;1720;p266"/>
          <p:cNvSpPr/>
          <p:nvPr/>
        </p:nvSpPr>
        <p:spPr>
          <a:xfrm>
            <a:off x="1876379" y="882550"/>
            <a:ext cx="1905900" cy="7110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lang="en" sz="1600">
                <a:solidFill>
                  <a:schemeClr val="lt1"/>
                </a:solidFill>
                <a:latin typeface="Montserrat"/>
                <a:ea typeface="Montserrat"/>
                <a:cs typeface="Montserrat"/>
                <a:sym typeface="Montserrat"/>
              </a:rPr>
              <a:t>STEERING COMMITTEE</a:t>
            </a:r>
            <a:endParaRPr i="0" sz="1600" u="none" cap="none" strike="noStrike">
              <a:solidFill>
                <a:schemeClr val="lt1"/>
              </a:solidFill>
              <a:latin typeface="Montserrat"/>
              <a:ea typeface="Montserrat"/>
              <a:cs typeface="Montserrat"/>
              <a:sym typeface="Montserrat"/>
            </a:endParaRPr>
          </a:p>
        </p:txBody>
      </p:sp>
      <p:sp>
        <p:nvSpPr>
          <p:cNvPr id="1721" name="Google Shape;1721;p266"/>
          <p:cNvSpPr/>
          <p:nvPr/>
        </p:nvSpPr>
        <p:spPr>
          <a:xfrm>
            <a:off x="4719375" y="1118325"/>
            <a:ext cx="3180000" cy="3396000"/>
          </a:xfrm>
          <a:prstGeom prst="roundRect">
            <a:avLst>
              <a:gd fmla="val 16667" name="adj"/>
            </a:avLst>
          </a:prstGeom>
          <a:noFill/>
          <a:ln cap="flat" cmpd="sng" w="9525">
            <a:solidFill>
              <a:srgbClr val="ED7D3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ExtraLight"/>
              <a:ea typeface="Montserrat ExtraLight"/>
              <a:cs typeface="Montserrat ExtraLight"/>
              <a:sym typeface="Montserrat ExtraLight"/>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22" name="Google Shape;1722;p266"/>
          <p:cNvSpPr/>
          <p:nvPr/>
        </p:nvSpPr>
        <p:spPr>
          <a:xfrm>
            <a:off x="5356429" y="882550"/>
            <a:ext cx="1905900" cy="711000"/>
          </a:xfrm>
          <a:prstGeom prst="rect">
            <a:avLst/>
          </a:prstGeom>
          <a:solidFill>
            <a:srgbClr val="44546A"/>
          </a:solidFill>
          <a:ln>
            <a:noFill/>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 sz="1600">
                <a:solidFill>
                  <a:schemeClr val="lt1"/>
                </a:solidFill>
                <a:latin typeface="Montserrat"/>
                <a:ea typeface="Montserrat"/>
                <a:cs typeface="Montserrat"/>
                <a:sym typeface="Montserrat"/>
              </a:rPr>
              <a:t>CO-DESIGN TEAM</a:t>
            </a:r>
            <a:endParaRPr b="0" i="0" sz="1100" u="none" cap="none" strike="noStrike">
              <a:solidFill>
                <a:srgbClr val="000000"/>
              </a:solidFill>
              <a:latin typeface="Arial"/>
              <a:ea typeface="Arial"/>
              <a:cs typeface="Arial"/>
              <a:sym typeface="Arial"/>
            </a:endParaRPr>
          </a:p>
        </p:txBody>
      </p:sp>
      <p:sp>
        <p:nvSpPr>
          <p:cNvPr id="1723" name="Google Shape;1723;p266"/>
          <p:cNvSpPr txBox="1"/>
          <p:nvPr/>
        </p:nvSpPr>
        <p:spPr>
          <a:xfrm>
            <a:off x="4760025" y="1671825"/>
            <a:ext cx="3098700" cy="3009300"/>
          </a:xfrm>
          <a:prstGeom prst="rect">
            <a:avLst/>
          </a:prstGeom>
          <a:noFill/>
          <a:ln>
            <a:noFill/>
          </a:ln>
        </p:spPr>
        <p:txBody>
          <a:bodyPr anchorCtr="0" anchor="t" bIns="68575" lIns="68575" spcFirstLastPara="1" rIns="68575" wrap="square" tIns="68575">
            <a:spAutoFit/>
          </a:bodyPr>
          <a:lstStyle/>
          <a:p>
            <a:pPr indent="-304800" lvl="0" marL="457200" rtl="0" algn="l">
              <a:spcBef>
                <a:spcPts val="0"/>
              </a:spcBef>
              <a:spcAft>
                <a:spcPts val="0"/>
              </a:spcAft>
              <a:buClr>
                <a:schemeClr val="dk2"/>
              </a:buClr>
              <a:buSzPts val="1200"/>
              <a:buFont typeface="Montserrat"/>
              <a:buChar char="●"/>
            </a:pPr>
            <a:r>
              <a:rPr b="1" lang="en" sz="1100">
                <a:solidFill>
                  <a:schemeClr val="dk2"/>
                </a:solidFill>
                <a:latin typeface="Montserrat"/>
                <a:ea typeface="Montserrat"/>
                <a:cs typeface="Montserrat"/>
                <a:sym typeface="Montserrat"/>
              </a:rPr>
              <a:t>Kelleen Zubick</a:t>
            </a:r>
            <a:r>
              <a:rPr lang="en" sz="1100">
                <a:solidFill>
                  <a:schemeClr val="dk2"/>
                </a:solidFill>
                <a:latin typeface="Montserrat"/>
                <a:ea typeface="Montserrat"/>
                <a:cs typeface="Montserrat"/>
                <a:sym typeface="Montserrat"/>
              </a:rPr>
              <a:t>, Share Our Strength</a:t>
            </a:r>
            <a:endParaRPr b="1" sz="1100">
              <a:solidFill>
                <a:schemeClr val="dk2"/>
              </a:solidFill>
              <a:latin typeface="Montserrat"/>
              <a:ea typeface="Montserrat"/>
              <a:cs typeface="Montserrat"/>
              <a:sym typeface="Montserrat"/>
            </a:endParaRPr>
          </a:p>
          <a:p>
            <a:pPr indent="-304800" lvl="0" marL="457200" rtl="0" algn="l">
              <a:lnSpc>
                <a:spcPct val="100000"/>
              </a:lnSpc>
              <a:spcBef>
                <a:spcPts val="500"/>
              </a:spcBef>
              <a:spcAft>
                <a:spcPts val="0"/>
              </a:spcAft>
              <a:buClr>
                <a:schemeClr val="dk2"/>
              </a:buClr>
              <a:buSzPts val="1200"/>
              <a:buFont typeface="Montserrat"/>
              <a:buChar char="●"/>
            </a:pPr>
            <a:r>
              <a:rPr b="1" lang="en" sz="1100">
                <a:solidFill>
                  <a:schemeClr val="dk2"/>
                </a:solidFill>
                <a:latin typeface="Montserrat"/>
                <a:ea typeface="Montserrat"/>
                <a:cs typeface="Montserrat"/>
                <a:sym typeface="Montserrat"/>
              </a:rPr>
              <a:t>Laura Cornwell,</a:t>
            </a:r>
            <a:r>
              <a:rPr lang="en" sz="1100">
                <a:solidFill>
                  <a:schemeClr val="dk2"/>
                </a:solidFill>
                <a:latin typeface="Montserrat"/>
                <a:ea typeface="Montserrat"/>
                <a:cs typeface="Montserrat"/>
                <a:sym typeface="Montserrat"/>
              </a:rPr>
              <a:t> Share Our Strength</a:t>
            </a:r>
            <a:endParaRPr sz="1100">
              <a:solidFill>
                <a:schemeClr val="dk2"/>
              </a:solidFill>
              <a:latin typeface="Montserrat"/>
              <a:ea typeface="Montserrat"/>
              <a:cs typeface="Montserrat"/>
              <a:sym typeface="Montserrat"/>
            </a:endParaRPr>
          </a:p>
          <a:p>
            <a:pPr indent="-304800" lvl="0" marL="457200" rtl="0" algn="l">
              <a:lnSpc>
                <a:spcPct val="100000"/>
              </a:lnSpc>
              <a:spcBef>
                <a:spcPts val="500"/>
              </a:spcBef>
              <a:spcAft>
                <a:spcPts val="0"/>
              </a:spcAft>
              <a:buClr>
                <a:schemeClr val="dk2"/>
              </a:buClr>
              <a:buSzPts val="1200"/>
              <a:buFont typeface="Montserrat"/>
              <a:buChar char="●"/>
            </a:pPr>
            <a:r>
              <a:rPr b="1" lang="en" sz="1100">
                <a:solidFill>
                  <a:schemeClr val="dk2"/>
                </a:solidFill>
                <a:latin typeface="Montserrat"/>
                <a:ea typeface="Montserrat"/>
                <a:cs typeface="Montserrat"/>
                <a:sym typeface="Montserrat"/>
              </a:rPr>
              <a:t>Audrey Immel</a:t>
            </a:r>
            <a:r>
              <a:rPr lang="en" sz="1100">
                <a:solidFill>
                  <a:schemeClr val="dk2"/>
                </a:solidFill>
                <a:latin typeface="Montserrat"/>
                <a:ea typeface="Montserrat"/>
                <a:cs typeface="Montserrat"/>
                <a:sym typeface="Montserrat"/>
              </a:rPr>
              <a:t>, Share Our Strength</a:t>
            </a:r>
            <a:endParaRPr sz="1100">
              <a:solidFill>
                <a:schemeClr val="dk2"/>
              </a:solidFill>
              <a:latin typeface="Montserrat"/>
              <a:ea typeface="Montserrat"/>
              <a:cs typeface="Montserrat"/>
              <a:sym typeface="Montserrat"/>
            </a:endParaRPr>
          </a:p>
          <a:p>
            <a:pPr indent="-304800" lvl="0" marL="457200" rtl="0" algn="l">
              <a:spcBef>
                <a:spcPts val="500"/>
              </a:spcBef>
              <a:spcAft>
                <a:spcPts val="0"/>
              </a:spcAft>
              <a:buClr>
                <a:schemeClr val="dk2"/>
              </a:buClr>
              <a:buSzPts val="1200"/>
              <a:buFont typeface="Montserrat"/>
              <a:buChar char="●"/>
            </a:pPr>
            <a:r>
              <a:rPr b="1" lang="en" sz="1100">
                <a:solidFill>
                  <a:schemeClr val="dk2"/>
                </a:solidFill>
                <a:latin typeface="Montserrat"/>
                <a:ea typeface="Montserrat"/>
                <a:cs typeface="Montserrat"/>
                <a:sym typeface="Montserrat"/>
              </a:rPr>
              <a:t>Jamila McLean,</a:t>
            </a:r>
            <a:r>
              <a:rPr lang="en" sz="1100">
                <a:solidFill>
                  <a:schemeClr val="dk2"/>
                </a:solidFill>
                <a:latin typeface="Montserrat"/>
                <a:ea typeface="Montserrat"/>
                <a:cs typeface="Montserrat"/>
                <a:sym typeface="Montserrat"/>
              </a:rPr>
              <a:t> Benefits Data Trust</a:t>
            </a:r>
            <a:endParaRPr sz="1100">
              <a:solidFill>
                <a:schemeClr val="dk2"/>
              </a:solidFill>
              <a:latin typeface="Montserrat"/>
              <a:ea typeface="Montserrat"/>
              <a:cs typeface="Montserrat"/>
              <a:sym typeface="Montserrat"/>
            </a:endParaRPr>
          </a:p>
          <a:p>
            <a:pPr indent="-298450" lvl="0" marL="457200" rtl="0" algn="l">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Ki’i Powell, </a:t>
            </a:r>
            <a:r>
              <a:rPr lang="en" sz="1100">
                <a:solidFill>
                  <a:schemeClr val="dk2"/>
                </a:solidFill>
                <a:latin typeface="Montserrat"/>
                <a:ea typeface="Montserrat"/>
                <a:cs typeface="Montserrat"/>
                <a:sym typeface="Montserrat"/>
              </a:rPr>
              <a:t>Benefits Data Trust</a:t>
            </a:r>
            <a:endParaRPr sz="1100">
              <a:solidFill>
                <a:schemeClr val="dk2"/>
              </a:solidFill>
              <a:latin typeface="Montserrat"/>
              <a:ea typeface="Montserrat"/>
              <a:cs typeface="Montserrat"/>
              <a:sym typeface="Montserrat"/>
            </a:endParaRPr>
          </a:p>
          <a:p>
            <a:pPr indent="-298450" lvl="0" marL="457200" rtl="0" algn="l">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Julian Xie</a:t>
            </a:r>
            <a:r>
              <a:rPr lang="en" sz="1100">
                <a:solidFill>
                  <a:schemeClr val="dk2"/>
                </a:solidFill>
                <a:latin typeface="Montserrat"/>
                <a:ea typeface="Montserrat"/>
                <a:cs typeface="Montserrat"/>
                <a:sym typeface="Montserrat"/>
              </a:rPr>
              <a:t>, Benefits Data Trust</a:t>
            </a:r>
            <a:endParaRPr sz="1100">
              <a:solidFill>
                <a:schemeClr val="dk2"/>
              </a:solidFill>
              <a:latin typeface="Montserrat"/>
              <a:ea typeface="Montserrat"/>
              <a:cs typeface="Montserrat"/>
              <a:sym typeface="Montserrat"/>
            </a:endParaRPr>
          </a:p>
          <a:p>
            <a:pPr indent="-304800" lvl="0" marL="457200" rtl="0" algn="l">
              <a:lnSpc>
                <a:spcPct val="100000"/>
              </a:lnSpc>
              <a:spcBef>
                <a:spcPts val="500"/>
              </a:spcBef>
              <a:spcAft>
                <a:spcPts val="0"/>
              </a:spcAft>
              <a:buClr>
                <a:schemeClr val="dk2"/>
              </a:buClr>
              <a:buSzPts val="1200"/>
              <a:buFont typeface="Montserrat"/>
              <a:buChar char="●"/>
            </a:pPr>
            <a:r>
              <a:rPr b="1" lang="en" sz="1100">
                <a:solidFill>
                  <a:schemeClr val="dk2"/>
                </a:solidFill>
                <a:latin typeface="Montserrat"/>
                <a:ea typeface="Montserrat"/>
                <a:cs typeface="Montserrat"/>
                <a:sym typeface="Montserrat"/>
              </a:rPr>
              <a:t>Kathryn Jantz</a:t>
            </a:r>
            <a:r>
              <a:rPr lang="en" sz="1100">
                <a:solidFill>
                  <a:schemeClr val="dk2"/>
                </a:solidFill>
                <a:latin typeface="Montserrat"/>
                <a:ea typeface="Montserrat"/>
                <a:cs typeface="Montserrat"/>
                <a:sym typeface="Montserrat"/>
              </a:rPr>
              <a:t>, HealthBegins</a:t>
            </a:r>
            <a:endParaRPr sz="1100">
              <a:solidFill>
                <a:schemeClr val="dk2"/>
              </a:solidFill>
              <a:latin typeface="Montserrat"/>
              <a:ea typeface="Montserrat"/>
              <a:cs typeface="Montserrat"/>
              <a:sym typeface="Montserrat"/>
            </a:endParaRPr>
          </a:p>
          <a:p>
            <a:pPr indent="-304800" lvl="0" marL="457200" rtl="0" algn="l">
              <a:lnSpc>
                <a:spcPct val="100000"/>
              </a:lnSpc>
              <a:spcBef>
                <a:spcPts val="500"/>
              </a:spcBef>
              <a:spcAft>
                <a:spcPts val="0"/>
              </a:spcAft>
              <a:buClr>
                <a:schemeClr val="dk2"/>
              </a:buClr>
              <a:buSzPts val="1200"/>
              <a:buFont typeface="Montserrat"/>
              <a:buChar char="●"/>
            </a:pPr>
            <a:r>
              <a:rPr b="1" lang="en" sz="1100">
                <a:solidFill>
                  <a:schemeClr val="dk2"/>
                </a:solidFill>
                <a:latin typeface="Montserrat"/>
                <a:ea typeface="Montserrat"/>
                <a:cs typeface="Montserrat"/>
                <a:sym typeface="Montserrat"/>
              </a:rPr>
              <a:t>Alejandra Cabrera</a:t>
            </a:r>
            <a:r>
              <a:rPr lang="en" sz="1100">
                <a:solidFill>
                  <a:schemeClr val="dk2"/>
                </a:solidFill>
                <a:latin typeface="Montserrat"/>
                <a:ea typeface="Montserrat"/>
                <a:cs typeface="Montserrat"/>
                <a:sym typeface="Montserrat"/>
              </a:rPr>
              <a:t>, HealthBegins</a:t>
            </a:r>
            <a:endParaRPr sz="1100">
              <a:solidFill>
                <a:schemeClr val="dk2"/>
              </a:solidFill>
              <a:latin typeface="Montserrat"/>
              <a:ea typeface="Montserrat"/>
              <a:cs typeface="Montserrat"/>
              <a:sym typeface="Montserrat"/>
            </a:endParaRPr>
          </a:p>
          <a:p>
            <a:pPr indent="-298450" lvl="0" marL="457200" rtl="0" algn="l">
              <a:lnSpc>
                <a:spcPct val="100000"/>
              </a:lnSpc>
              <a:spcBef>
                <a:spcPts val="500"/>
              </a:spcBef>
              <a:spcAft>
                <a:spcPts val="0"/>
              </a:spcAft>
              <a:buClr>
                <a:schemeClr val="dk2"/>
              </a:buClr>
              <a:buSzPts val="1100"/>
              <a:buFont typeface="Montserrat"/>
              <a:buChar char="●"/>
            </a:pPr>
            <a:r>
              <a:rPr b="1" lang="en" sz="1100">
                <a:solidFill>
                  <a:schemeClr val="dk2"/>
                </a:solidFill>
                <a:latin typeface="Montserrat"/>
                <a:ea typeface="Montserrat"/>
                <a:cs typeface="Montserrat"/>
                <a:sym typeface="Montserrat"/>
              </a:rPr>
              <a:t>Kyron Pierce</a:t>
            </a:r>
            <a:r>
              <a:rPr lang="en" sz="1100">
                <a:solidFill>
                  <a:schemeClr val="dk2"/>
                </a:solidFill>
                <a:latin typeface="Montserrat"/>
                <a:ea typeface="Montserrat"/>
                <a:cs typeface="Montserrat"/>
                <a:sym typeface="Montserrat"/>
              </a:rPr>
              <a:t>, HealthBegins</a:t>
            </a:r>
            <a:endParaRPr sz="1100">
              <a:solidFill>
                <a:schemeClr val="dk2"/>
              </a:solidFill>
              <a:latin typeface="Montserrat"/>
              <a:ea typeface="Montserrat"/>
              <a:cs typeface="Montserrat"/>
              <a:sym typeface="Montserrat"/>
            </a:endParaRPr>
          </a:p>
          <a:p>
            <a:pPr indent="0" lvl="0" marL="457200" rtl="0" algn="l">
              <a:lnSpc>
                <a:spcPct val="100000"/>
              </a:lnSpc>
              <a:spcBef>
                <a:spcPts val="500"/>
              </a:spcBef>
              <a:spcAft>
                <a:spcPts val="0"/>
              </a:spcAft>
              <a:buNone/>
            </a:pPr>
            <a:r>
              <a:t/>
            </a:r>
            <a:endParaRPr sz="1100">
              <a:solidFill>
                <a:schemeClr val="dk2"/>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1" sz="1100">
              <a:solidFill>
                <a:srgbClr val="44546A"/>
              </a:solidFill>
              <a:latin typeface="Proxima Nova"/>
              <a:ea typeface="Proxima Nova"/>
              <a:cs typeface="Proxima Nova"/>
              <a:sym typeface="Proxima Nov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267"/>
          <p:cNvSpPr txBox="1"/>
          <p:nvPr/>
        </p:nvSpPr>
        <p:spPr>
          <a:xfrm>
            <a:off x="370275" y="4092525"/>
            <a:ext cx="2582400" cy="477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lang="en" sz="1100">
                <a:solidFill>
                  <a:schemeClr val="lt1"/>
                </a:solidFill>
                <a:latin typeface="Montserrat"/>
                <a:ea typeface="Montserrat"/>
                <a:cs typeface="Montserrat"/>
                <a:sym typeface="Montserrat"/>
              </a:rPr>
              <a:t>ACCELERATE</a:t>
            </a:r>
            <a:r>
              <a:rPr lang="en" sz="1100">
                <a:solidFill>
                  <a:schemeClr val="lt1"/>
                </a:solidFill>
                <a:latin typeface="Montserrat"/>
                <a:ea typeface="Montserrat"/>
                <a:cs typeface="Montserrat"/>
                <a:sym typeface="Montserrat"/>
              </a:rPr>
              <a:t> STATE-BASED POLICY CHANGE</a:t>
            </a:r>
            <a:endParaRPr b="1" i="0" sz="1100" u="none" cap="none" strike="noStrike">
              <a:solidFill>
                <a:schemeClr val="lt1"/>
              </a:solidFill>
              <a:latin typeface="Montserrat"/>
              <a:ea typeface="Montserrat"/>
              <a:cs typeface="Montserrat"/>
              <a:sym typeface="Montserrat"/>
            </a:endParaRPr>
          </a:p>
        </p:txBody>
      </p:sp>
      <p:pic>
        <p:nvPicPr>
          <p:cNvPr id="1729" name="Google Shape;1729;p267"/>
          <p:cNvPicPr preferRelativeResize="0"/>
          <p:nvPr/>
        </p:nvPicPr>
        <p:blipFill>
          <a:blip r:embed="rId3">
            <a:alphaModFix/>
          </a:blip>
          <a:stretch>
            <a:fillRect/>
          </a:stretch>
        </p:blipFill>
        <p:spPr>
          <a:xfrm>
            <a:off x="1392734" y="3304189"/>
            <a:ext cx="273325" cy="273325"/>
          </a:xfrm>
          <a:prstGeom prst="rect">
            <a:avLst/>
          </a:prstGeom>
          <a:noFill/>
          <a:ln>
            <a:noFill/>
          </a:ln>
        </p:spPr>
      </p:pic>
      <p:sp>
        <p:nvSpPr>
          <p:cNvPr id="1730" name="Google Shape;1730;p267"/>
          <p:cNvSpPr/>
          <p:nvPr/>
        </p:nvSpPr>
        <p:spPr>
          <a:xfrm>
            <a:off x="598825" y="1160670"/>
            <a:ext cx="2510700" cy="3032700"/>
          </a:xfrm>
          <a:prstGeom prst="roundRect">
            <a:avLst>
              <a:gd fmla="val 16667" name="adj"/>
            </a:avLst>
          </a:prstGeom>
          <a:noFill/>
          <a:ln cap="flat" cmpd="sng" w="9525">
            <a:solidFill>
              <a:srgbClr val="ED7D3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ExtraLight"/>
              <a:ea typeface="Montserrat ExtraLight"/>
              <a:cs typeface="Montserrat ExtraLight"/>
              <a:sym typeface="Montserrat ExtraLight"/>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1" name="Google Shape;1731;p267"/>
          <p:cNvSpPr/>
          <p:nvPr/>
        </p:nvSpPr>
        <p:spPr>
          <a:xfrm>
            <a:off x="6034471" y="1160670"/>
            <a:ext cx="2510700" cy="3032700"/>
          </a:xfrm>
          <a:prstGeom prst="roundRect">
            <a:avLst>
              <a:gd fmla="val 16667" name="adj"/>
            </a:avLst>
          </a:prstGeom>
          <a:noFill/>
          <a:ln cap="flat" cmpd="sng" w="9525">
            <a:solidFill>
              <a:srgbClr val="ED7D3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ExtraLight"/>
              <a:ea typeface="Montserrat ExtraLight"/>
              <a:cs typeface="Montserrat ExtraLight"/>
              <a:sym typeface="Montserrat ExtraLight"/>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2" name="Google Shape;1732;p267"/>
          <p:cNvSpPr/>
          <p:nvPr/>
        </p:nvSpPr>
        <p:spPr>
          <a:xfrm>
            <a:off x="6990372" y="950125"/>
            <a:ext cx="599100" cy="634800"/>
          </a:xfrm>
          <a:prstGeom prst="ellipse">
            <a:avLst/>
          </a:prstGeom>
          <a:solidFill>
            <a:schemeClr val="accent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3" name="Google Shape;1733;p267"/>
          <p:cNvSpPr txBox="1"/>
          <p:nvPr/>
        </p:nvSpPr>
        <p:spPr>
          <a:xfrm>
            <a:off x="688875" y="1597411"/>
            <a:ext cx="2349300" cy="15699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None/>
            </a:pPr>
            <a:r>
              <a:rPr b="1" lang="en" sz="1200">
                <a:solidFill>
                  <a:srgbClr val="ED7D31"/>
                </a:solidFill>
                <a:latin typeface="Proxima Nova"/>
                <a:ea typeface="Proxima Nova"/>
                <a:cs typeface="Proxima Nova"/>
                <a:sym typeface="Proxima Nova"/>
              </a:rPr>
              <a:t>CONVENE &amp; COLLABORATE</a:t>
            </a:r>
            <a:endParaRPr b="1" sz="1200">
              <a:solidFill>
                <a:srgbClr val="ED7D31"/>
              </a:solidFill>
              <a:latin typeface="Proxima Nova"/>
              <a:ea typeface="Proxima Nova"/>
              <a:cs typeface="Proxima Nova"/>
              <a:sym typeface="Proxima Nova"/>
            </a:endParaRPr>
          </a:p>
          <a:p>
            <a:pPr indent="0" lvl="0" marL="0" rtl="0" algn="l">
              <a:spcBef>
                <a:spcPts val="0"/>
              </a:spcBef>
              <a:spcAft>
                <a:spcPts val="0"/>
              </a:spcAft>
              <a:buSzPts val="1100"/>
              <a:buNone/>
            </a:pPr>
            <a:r>
              <a:t/>
            </a:r>
            <a:endParaRPr sz="12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SzPts val="1100"/>
              <a:buNone/>
            </a:pPr>
            <a:r>
              <a:rPr lang="en" sz="1200">
                <a:solidFill>
                  <a:schemeClr val="dk2"/>
                </a:solidFill>
                <a:latin typeface="Proxima Nova"/>
                <a:ea typeface="Proxima Nova"/>
                <a:cs typeface="Proxima Nova"/>
                <a:sym typeface="Proxima Nova"/>
              </a:rPr>
              <a:t>This</a:t>
            </a:r>
            <a:r>
              <a:rPr lang="en" sz="1200">
                <a:solidFill>
                  <a:schemeClr val="dk2"/>
                </a:solidFill>
                <a:latin typeface="Proxima Nova"/>
                <a:ea typeface="Proxima Nova"/>
                <a:cs typeface="Proxima Nova"/>
                <a:sym typeface="Proxima Nova"/>
              </a:rPr>
              <a:t> MFSN</a:t>
            </a:r>
            <a:r>
              <a:rPr lang="en" sz="1200">
                <a:solidFill>
                  <a:schemeClr val="dk2"/>
                </a:solidFill>
                <a:latin typeface="Proxima Nova"/>
                <a:ea typeface="Proxima Nova"/>
                <a:cs typeface="Proxima Nova"/>
                <a:sym typeface="Proxima Nova"/>
              </a:rPr>
              <a:t> is the national forum to </a:t>
            </a:r>
            <a:r>
              <a:rPr b="1" lang="en" sz="1200">
                <a:solidFill>
                  <a:schemeClr val="dk2"/>
                </a:solidFill>
                <a:latin typeface="Proxima Nova"/>
                <a:ea typeface="Proxima Nova"/>
                <a:cs typeface="Proxima Nova"/>
                <a:sym typeface="Proxima Nova"/>
              </a:rPr>
              <a:t>support collaboration around Medicaid’s role in food insecurity</a:t>
            </a:r>
            <a:r>
              <a:rPr lang="en" sz="1200">
                <a:solidFill>
                  <a:schemeClr val="dk2"/>
                </a:solidFill>
                <a:latin typeface="Proxima Nova"/>
                <a:ea typeface="Proxima Nova"/>
                <a:cs typeface="Proxima Nova"/>
                <a:sym typeface="Proxima Nova"/>
              </a:rPr>
              <a:t> for children and families. </a:t>
            </a:r>
            <a:endParaRPr b="1" sz="1200">
              <a:solidFill>
                <a:schemeClr val="dk2"/>
              </a:solidFill>
              <a:latin typeface="Proxima Nova"/>
              <a:ea typeface="Proxima Nova"/>
              <a:cs typeface="Proxima Nova"/>
              <a:sym typeface="Proxima Nova"/>
            </a:endParaRPr>
          </a:p>
        </p:txBody>
      </p:sp>
      <p:sp>
        <p:nvSpPr>
          <p:cNvPr id="1734" name="Google Shape;1734;p267"/>
          <p:cNvSpPr/>
          <p:nvPr/>
        </p:nvSpPr>
        <p:spPr>
          <a:xfrm>
            <a:off x="1554737" y="950125"/>
            <a:ext cx="599100" cy="634800"/>
          </a:xfrm>
          <a:prstGeom prst="ellipse">
            <a:avLst/>
          </a:prstGeom>
          <a:solidFill>
            <a:schemeClr val="accent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5" name="Google Shape;1735;p267"/>
          <p:cNvSpPr/>
          <p:nvPr/>
        </p:nvSpPr>
        <p:spPr>
          <a:xfrm>
            <a:off x="3328172" y="1160670"/>
            <a:ext cx="2510700" cy="3032700"/>
          </a:xfrm>
          <a:prstGeom prst="roundRect">
            <a:avLst>
              <a:gd fmla="val 16667" name="adj"/>
            </a:avLst>
          </a:prstGeom>
          <a:noFill/>
          <a:ln cap="flat" cmpd="sng" w="9525">
            <a:solidFill>
              <a:srgbClr val="ED7D3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ExtraLight"/>
              <a:ea typeface="Montserrat ExtraLight"/>
              <a:cs typeface="Montserrat ExtraLight"/>
              <a:sym typeface="Montserrat ExtraLight"/>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6" name="Google Shape;1736;p267"/>
          <p:cNvSpPr/>
          <p:nvPr/>
        </p:nvSpPr>
        <p:spPr>
          <a:xfrm>
            <a:off x="4284078" y="950125"/>
            <a:ext cx="599100" cy="634800"/>
          </a:xfrm>
          <a:prstGeom prst="ellipse">
            <a:avLst/>
          </a:prstGeom>
          <a:solidFill>
            <a:schemeClr val="accent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37" name="Google Shape;1737;p267"/>
          <p:cNvSpPr txBox="1"/>
          <p:nvPr/>
        </p:nvSpPr>
        <p:spPr>
          <a:xfrm>
            <a:off x="3397475" y="1597400"/>
            <a:ext cx="2372100" cy="2382600"/>
          </a:xfrm>
          <a:prstGeom prst="rect">
            <a:avLst/>
          </a:prstGeom>
          <a:noFill/>
          <a:ln>
            <a:noFill/>
          </a:ln>
        </p:spPr>
        <p:txBody>
          <a:bodyPr anchorCtr="0" anchor="t" bIns="68575" lIns="68575" spcFirstLastPara="1" rIns="68575" wrap="square" tIns="68575">
            <a:spAutoFit/>
          </a:bodyPr>
          <a:lstStyle/>
          <a:p>
            <a:pPr indent="0" lvl="0" marL="0" rtl="0" algn="ctr">
              <a:lnSpc>
                <a:spcPct val="115000"/>
              </a:lnSpc>
              <a:spcBef>
                <a:spcPts val="0"/>
              </a:spcBef>
              <a:spcAft>
                <a:spcPts val="0"/>
              </a:spcAft>
              <a:buClr>
                <a:schemeClr val="dk1"/>
              </a:buClr>
              <a:buFont typeface="Arial"/>
              <a:buNone/>
            </a:pPr>
            <a:r>
              <a:rPr b="1" lang="en" sz="1200">
                <a:solidFill>
                  <a:srgbClr val="ED7D31"/>
                </a:solidFill>
                <a:latin typeface="Proxima Nova"/>
                <a:ea typeface="Proxima Nova"/>
                <a:cs typeface="Proxima Nova"/>
                <a:sym typeface="Proxima Nova"/>
              </a:rPr>
              <a:t>INFORM &amp; INFLUENCE</a:t>
            </a:r>
            <a:endParaRPr b="1" sz="1200">
              <a:solidFill>
                <a:srgbClr val="ED7D3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2"/>
                </a:solidFill>
                <a:latin typeface="Proxima Nova"/>
                <a:ea typeface="Proxima Nova"/>
                <a:cs typeface="Proxima Nova"/>
                <a:sym typeface="Proxima Nova"/>
              </a:rPr>
              <a:t>The MFSN will </a:t>
            </a:r>
            <a:r>
              <a:rPr b="1" lang="en" sz="1200">
                <a:solidFill>
                  <a:schemeClr val="dk2"/>
                </a:solidFill>
                <a:latin typeface="Proxima Nova"/>
                <a:ea typeface="Proxima Nova"/>
                <a:cs typeface="Proxima Nova"/>
                <a:sym typeface="Proxima Nova"/>
              </a:rPr>
              <a:t>enable important resources to be more efficiently shared</a:t>
            </a:r>
            <a:r>
              <a:rPr lang="en" sz="1200">
                <a:solidFill>
                  <a:schemeClr val="dk2"/>
                </a:solidFill>
                <a:latin typeface="Proxima Nova"/>
                <a:ea typeface="Proxima Nova"/>
                <a:cs typeface="Proxima Nova"/>
                <a:sym typeface="Proxima Nova"/>
              </a:rPr>
              <a:t> and will </a:t>
            </a:r>
            <a:r>
              <a:rPr b="1" lang="en" sz="1200">
                <a:solidFill>
                  <a:schemeClr val="dk2"/>
                </a:solidFill>
                <a:latin typeface="Proxima Nova"/>
                <a:ea typeface="Proxima Nova"/>
                <a:cs typeface="Proxima Nova"/>
                <a:sym typeface="Proxima Nova"/>
              </a:rPr>
              <a:t>identify and address gaps in resources needed</a:t>
            </a:r>
            <a:r>
              <a:rPr lang="en" sz="1200">
                <a:solidFill>
                  <a:schemeClr val="dk2"/>
                </a:solidFill>
                <a:latin typeface="Proxima Nova"/>
                <a:ea typeface="Proxima Nova"/>
                <a:cs typeface="Proxima Nova"/>
                <a:sym typeface="Proxima Nova"/>
              </a:rPr>
              <a:t> for Medicaid policy change and effective implementation. These resources might include policy briefs, original research, and advocacy tools.</a:t>
            </a:r>
            <a:endParaRPr b="1" sz="1200">
              <a:solidFill>
                <a:schemeClr val="dk2"/>
              </a:solidFill>
              <a:latin typeface="Proxima Nova"/>
              <a:ea typeface="Proxima Nova"/>
              <a:cs typeface="Proxima Nova"/>
              <a:sym typeface="Proxima Nova"/>
            </a:endParaRPr>
          </a:p>
        </p:txBody>
      </p:sp>
      <p:sp>
        <p:nvSpPr>
          <p:cNvPr id="1738" name="Google Shape;1738;p267"/>
          <p:cNvSpPr txBox="1"/>
          <p:nvPr/>
        </p:nvSpPr>
        <p:spPr>
          <a:xfrm>
            <a:off x="6128880" y="1584936"/>
            <a:ext cx="2349300" cy="1644000"/>
          </a:xfrm>
          <a:prstGeom prst="rect">
            <a:avLst/>
          </a:prstGeom>
          <a:noFill/>
          <a:ln>
            <a:noFill/>
          </a:ln>
        </p:spPr>
        <p:txBody>
          <a:bodyPr anchorCtr="0" anchor="t" bIns="68575" lIns="68575" spcFirstLastPara="1" rIns="68575" wrap="square" tIns="68575">
            <a:spAutoFit/>
          </a:bodyPr>
          <a:lstStyle/>
          <a:p>
            <a:pPr indent="0" lvl="0" marL="0" rtl="0" algn="ctr">
              <a:lnSpc>
                <a:spcPct val="115000"/>
              </a:lnSpc>
              <a:spcBef>
                <a:spcPts val="0"/>
              </a:spcBef>
              <a:spcAft>
                <a:spcPts val="0"/>
              </a:spcAft>
              <a:buClr>
                <a:schemeClr val="dk1"/>
              </a:buClr>
              <a:buFont typeface="Arial"/>
              <a:buNone/>
            </a:pPr>
            <a:r>
              <a:rPr b="1" lang="en" sz="1200">
                <a:solidFill>
                  <a:srgbClr val="ED7D31"/>
                </a:solidFill>
                <a:latin typeface="Proxima Nova"/>
                <a:ea typeface="Proxima Nova"/>
                <a:cs typeface="Proxima Nova"/>
                <a:sym typeface="Proxima Nova"/>
              </a:rPr>
              <a:t>ACCELERATE </a:t>
            </a:r>
            <a:r>
              <a:rPr b="1" lang="en" sz="1200">
                <a:solidFill>
                  <a:srgbClr val="ED7D31"/>
                </a:solidFill>
                <a:latin typeface="Proxima Nova"/>
                <a:ea typeface="Proxima Nova"/>
                <a:cs typeface="Proxima Nova"/>
                <a:sym typeface="Proxima Nova"/>
              </a:rPr>
              <a:t>POLICY CHANGE</a:t>
            </a:r>
            <a:endParaRPr b="1" sz="1200">
              <a:solidFill>
                <a:srgbClr val="ED7D3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en" sz="1200">
                <a:solidFill>
                  <a:schemeClr val="dk2"/>
                </a:solidFill>
                <a:latin typeface="Proxima Nova"/>
                <a:ea typeface="Proxima Nova"/>
                <a:cs typeface="Proxima Nova"/>
                <a:sym typeface="Proxima Nova"/>
              </a:rPr>
              <a:t>Share learnings from the network to support </a:t>
            </a:r>
            <a:r>
              <a:rPr lang="en" sz="1200">
                <a:solidFill>
                  <a:schemeClr val="dk2"/>
                </a:solidFill>
                <a:latin typeface="Proxima Nova"/>
                <a:ea typeface="Proxima Nova"/>
                <a:cs typeface="Proxima Nova"/>
                <a:sym typeface="Proxima Nova"/>
              </a:rPr>
              <a:t>state and federal level regulatory policy change that will maximize Medicaid’s impact addressing food insecurity. </a:t>
            </a:r>
            <a:endParaRPr b="1" sz="1200">
              <a:solidFill>
                <a:schemeClr val="dk2"/>
              </a:solidFill>
              <a:latin typeface="Proxima Nova"/>
              <a:ea typeface="Proxima Nova"/>
              <a:cs typeface="Proxima Nova"/>
              <a:sym typeface="Proxima Nova"/>
            </a:endParaRPr>
          </a:p>
        </p:txBody>
      </p:sp>
      <p:pic>
        <p:nvPicPr>
          <p:cNvPr id="1739" name="Google Shape;1739;p267"/>
          <p:cNvPicPr preferRelativeResize="0"/>
          <p:nvPr/>
        </p:nvPicPr>
        <p:blipFill rotWithShape="1">
          <a:blip r:embed="rId4">
            <a:alphaModFix/>
          </a:blip>
          <a:srcRect b="0" l="0" r="0" t="0"/>
          <a:stretch/>
        </p:blipFill>
        <p:spPr>
          <a:xfrm>
            <a:off x="1606300" y="1032775"/>
            <a:ext cx="495739" cy="469500"/>
          </a:xfrm>
          <a:prstGeom prst="rect">
            <a:avLst/>
          </a:prstGeom>
          <a:noFill/>
          <a:ln>
            <a:noFill/>
          </a:ln>
        </p:spPr>
      </p:pic>
      <p:pic>
        <p:nvPicPr>
          <p:cNvPr id="1740" name="Google Shape;1740;p267"/>
          <p:cNvPicPr preferRelativeResize="0"/>
          <p:nvPr/>
        </p:nvPicPr>
        <p:blipFill>
          <a:blip r:embed="rId5">
            <a:alphaModFix/>
          </a:blip>
          <a:stretch>
            <a:fillRect/>
          </a:stretch>
        </p:blipFill>
        <p:spPr>
          <a:xfrm>
            <a:off x="4324125" y="1019650"/>
            <a:ext cx="495750" cy="495750"/>
          </a:xfrm>
          <a:prstGeom prst="rect">
            <a:avLst/>
          </a:prstGeom>
          <a:noFill/>
          <a:ln>
            <a:noFill/>
          </a:ln>
        </p:spPr>
      </p:pic>
      <p:sp>
        <p:nvSpPr>
          <p:cNvPr id="1741" name="Google Shape;1741;p267"/>
          <p:cNvSpPr txBox="1"/>
          <p:nvPr>
            <p:ph type="title"/>
          </p:nvPr>
        </p:nvSpPr>
        <p:spPr>
          <a:xfrm>
            <a:off x="576924" y="200025"/>
            <a:ext cx="5889000" cy="571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500"/>
              <a:buFont typeface="Arial"/>
              <a:buNone/>
            </a:pPr>
            <a:r>
              <a:rPr lang="en">
                <a:solidFill>
                  <a:schemeClr val="accent1"/>
                </a:solidFill>
                <a:latin typeface="Montserrat"/>
                <a:ea typeface="Montserrat"/>
                <a:cs typeface="Montserrat"/>
                <a:sym typeface="Montserrat"/>
              </a:rPr>
              <a:t>Key Activities</a:t>
            </a:r>
            <a:endParaRPr>
              <a:solidFill>
                <a:schemeClr val="accent1"/>
              </a:solidFill>
              <a:latin typeface="Montserrat Medium"/>
              <a:ea typeface="Montserrat Medium"/>
              <a:cs typeface="Montserrat Medium"/>
              <a:sym typeface="Montserrat Medium"/>
            </a:endParaRPr>
          </a:p>
        </p:txBody>
      </p:sp>
      <p:pic>
        <p:nvPicPr>
          <p:cNvPr id="1742" name="Google Shape;1742;p267"/>
          <p:cNvPicPr preferRelativeResize="0"/>
          <p:nvPr/>
        </p:nvPicPr>
        <p:blipFill>
          <a:blip r:embed="rId6">
            <a:alphaModFix/>
          </a:blip>
          <a:stretch>
            <a:fillRect/>
          </a:stretch>
        </p:blipFill>
        <p:spPr>
          <a:xfrm>
            <a:off x="7065000" y="1045525"/>
            <a:ext cx="443975" cy="443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223"/>
          <p:cNvSpPr/>
          <p:nvPr/>
        </p:nvSpPr>
        <p:spPr>
          <a:xfrm>
            <a:off x="0" y="0"/>
            <a:ext cx="3578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223"/>
          <p:cNvSpPr txBox="1"/>
          <p:nvPr/>
        </p:nvSpPr>
        <p:spPr>
          <a:xfrm>
            <a:off x="588750" y="1779128"/>
            <a:ext cx="2401200" cy="12717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900"/>
              <a:buFont typeface="Arial"/>
              <a:buNone/>
            </a:pPr>
            <a:r>
              <a:rPr lang="en" sz="2900">
                <a:solidFill>
                  <a:srgbClr val="FFFFFF"/>
                </a:solidFill>
                <a:latin typeface="Montserrat"/>
                <a:ea typeface="Montserrat"/>
                <a:cs typeface="Montserrat"/>
                <a:sym typeface="Montserrat"/>
              </a:rPr>
              <a:t>Meeting</a:t>
            </a:r>
            <a:endParaRPr sz="2900">
              <a:solidFill>
                <a:srgbClr val="FFFFFF"/>
              </a:solidFill>
              <a:latin typeface="Montserrat"/>
              <a:ea typeface="Montserrat"/>
              <a:cs typeface="Montserrat"/>
              <a:sym typeface="Montserrat"/>
            </a:endParaRPr>
          </a:p>
          <a:p>
            <a:pPr indent="0" lvl="0" marL="0" marR="0" rtl="0" algn="ctr">
              <a:lnSpc>
                <a:spcPct val="90000"/>
              </a:lnSpc>
              <a:spcBef>
                <a:spcPts val="0"/>
              </a:spcBef>
              <a:spcAft>
                <a:spcPts val="0"/>
              </a:spcAft>
              <a:buClr>
                <a:srgbClr val="000000"/>
              </a:buClr>
              <a:buSzPts val="2900"/>
              <a:buFont typeface="Arial"/>
              <a:buNone/>
            </a:pPr>
            <a:r>
              <a:rPr lang="en" sz="2900">
                <a:solidFill>
                  <a:srgbClr val="FFFFFF"/>
                </a:solidFill>
                <a:latin typeface="Montserrat"/>
                <a:ea typeface="Montserrat"/>
                <a:cs typeface="Montserrat"/>
                <a:sym typeface="Montserrat"/>
              </a:rPr>
              <a:t>Flow</a:t>
            </a:r>
            <a:endParaRPr sz="2900">
              <a:solidFill>
                <a:srgbClr val="FFFFFF"/>
              </a:solidFill>
              <a:latin typeface="Montserrat"/>
              <a:ea typeface="Montserrat"/>
              <a:cs typeface="Montserrat"/>
              <a:sym typeface="Montserrat"/>
            </a:endParaRPr>
          </a:p>
        </p:txBody>
      </p:sp>
      <p:cxnSp>
        <p:nvCxnSpPr>
          <p:cNvPr id="1301" name="Google Shape;1301;p223"/>
          <p:cNvCxnSpPr/>
          <p:nvPr/>
        </p:nvCxnSpPr>
        <p:spPr>
          <a:xfrm>
            <a:off x="1317748" y="3104368"/>
            <a:ext cx="943200" cy="0"/>
          </a:xfrm>
          <a:prstGeom prst="straightConnector1">
            <a:avLst/>
          </a:prstGeom>
          <a:noFill/>
          <a:ln cap="flat" cmpd="sng" w="57150">
            <a:solidFill>
              <a:srgbClr val="ED7D31"/>
            </a:solidFill>
            <a:prstDash val="solid"/>
            <a:miter lim="800000"/>
            <a:headEnd len="sm" w="sm" type="none"/>
            <a:tailEnd len="sm" w="sm" type="none"/>
          </a:ln>
        </p:spPr>
      </p:cxnSp>
      <p:sp>
        <p:nvSpPr>
          <p:cNvPr id="1302" name="Google Shape;1302;p223"/>
          <p:cNvSpPr/>
          <p:nvPr/>
        </p:nvSpPr>
        <p:spPr>
          <a:xfrm>
            <a:off x="3173250" y="312600"/>
            <a:ext cx="160800" cy="4310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223"/>
          <p:cNvSpPr txBox="1"/>
          <p:nvPr/>
        </p:nvSpPr>
        <p:spPr>
          <a:xfrm>
            <a:off x="3735825" y="582275"/>
            <a:ext cx="5265300" cy="36654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Welcome &amp; Introductions </a:t>
            </a:r>
            <a:r>
              <a:rPr lang="en" sz="1700">
                <a:solidFill>
                  <a:schemeClr val="accent3"/>
                </a:solidFill>
                <a:latin typeface="Montserrat"/>
                <a:ea typeface="Montserrat"/>
                <a:cs typeface="Montserrat"/>
                <a:sym typeface="Montserrat"/>
              </a:rPr>
              <a:t>(5 min)</a:t>
            </a:r>
            <a:endParaRPr sz="1700">
              <a:solidFill>
                <a:schemeClr val="accent3"/>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MFSN Initiatives Launch </a:t>
            </a:r>
            <a:r>
              <a:rPr lang="en" sz="1700">
                <a:solidFill>
                  <a:schemeClr val="accent3"/>
                </a:solidFill>
                <a:latin typeface="Montserrat"/>
                <a:ea typeface="Montserrat"/>
                <a:cs typeface="Montserrat"/>
                <a:sym typeface="Montserrat"/>
              </a:rPr>
              <a:t>(15 min)</a:t>
            </a:r>
            <a:endParaRPr sz="1700">
              <a:solidFill>
                <a:schemeClr val="accent3"/>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Medicaid Food Security Partners Program </a:t>
            </a:r>
            <a:r>
              <a:rPr lang="en" sz="1700">
                <a:solidFill>
                  <a:schemeClr val="accent3"/>
                </a:solidFill>
                <a:latin typeface="Montserrat"/>
                <a:ea typeface="Montserrat"/>
                <a:cs typeface="Montserrat"/>
                <a:sym typeface="Montserrat"/>
              </a:rPr>
              <a:t>(15 min)</a:t>
            </a:r>
            <a:endParaRPr sz="1700">
              <a:solidFill>
                <a:schemeClr val="accent3"/>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Policy and Program Opportunities Spotlight </a:t>
            </a:r>
            <a:r>
              <a:rPr lang="en" sz="1700">
                <a:solidFill>
                  <a:schemeClr val="accent3"/>
                </a:solidFill>
                <a:latin typeface="Montserrat"/>
                <a:ea typeface="Montserrat"/>
                <a:cs typeface="Montserrat"/>
                <a:sym typeface="Montserrat"/>
              </a:rPr>
              <a:t>(15 min)</a:t>
            </a:r>
            <a:endParaRPr sz="1700">
              <a:solidFill>
                <a:schemeClr val="accent3"/>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Breakout Room </a:t>
            </a:r>
            <a:r>
              <a:rPr lang="en" sz="1700">
                <a:solidFill>
                  <a:schemeClr val="dk2"/>
                </a:solidFill>
                <a:latin typeface="Montserrat"/>
                <a:ea typeface="Montserrat"/>
                <a:cs typeface="Montserrat"/>
                <a:sym typeface="Montserrat"/>
              </a:rPr>
              <a:t>Discussions</a:t>
            </a:r>
            <a:r>
              <a:rPr lang="en" sz="1700">
                <a:solidFill>
                  <a:schemeClr val="dk2"/>
                </a:solidFill>
                <a:latin typeface="Montserrat"/>
                <a:ea typeface="Montserrat"/>
                <a:cs typeface="Montserrat"/>
                <a:sym typeface="Montserrat"/>
              </a:rPr>
              <a:t> </a:t>
            </a:r>
            <a:r>
              <a:rPr lang="en" sz="1700">
                <a:solidFill>
                  <a:schemeClr val="accent3"/>
                </a:solidFill>
                <a:latin typeface="Montserrat"/>
                <a:ea typeface="Montserrat"/>
                <a:cs typeface="Montserrat"/>
                <a:sym typeface="Montserrat"/>
              </a:rPr>
              <a:t>(25 min)</a:t>
            </a:r>
            <a:endParaRPr sz="1700">
              <a:solidFill>
                <a:schemeClr val="accent3"/>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Breakout Rooms Share Out + Q&amp;A </a:t>
            </a:r>
            <a:r>
              <a:rPr lang="en" sz="1700">
                <a:solidFill>
                  <a:schemeClr val="accent3"/>
                </a:solidFill>
                <a:latin typeface="Montserrat"/>
                <a:ea typeface="Montserrat"/>
                <a:cs typeface="Montserrat"/>
                <a:sym typeface="Montserrat"/>
              </a:rPr>
              <a:t>(10 min)</a:t>
            </a:r>
            <a:endParaRPr sz="1700">
              <a:solidFill>
                <a:schemeClr val="accent3"/>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accent3"/>
              </a:buClr>
              <a:buSzPts val="1700"/>
              <a:buFont typeface="Montserrat SemiBold"/>
              <a:buAutoNum type="arabicPeriod"/>
            </a:pPr>
            <a:r>
              <a:rPr lang="en" sz="1700">
                <a:solidFill>
                  <a:schemeClr val="dk2"/>
                </a:solidFill>
                <a:latin typeface="Montserrat"/>
                <a:ea typeface="Montserrat"/>
                <a:cs typeface="Montserrat"/>
                <a:sym typeface="Montserrat"/>
              </a:rPr>
              <a:t>Closing Remarks </a:t>
            </a:r>
            <a:r>
              <a:rPr lang="en" sz="1700">
                <a:solidFill>
                  <a:schemeClr val="accent3"/>
                </a:solidFill>
                <a:latin typeface="Montserrat"/>
                <a:ea typeface="Montserrat"/>
                <a:cs typeface="Montserrat"/>
                <a:sym typeface="Montserrat"/>
              </a:rPr>
              <a:t>(5 min)</a:t>
            </a:r>
            <a:endParaRPr sz="1700">
              <a:solidFill>
                <a:schemeClr val="accent3"/>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268"/>
          <p:cNvSpPr/>
          <p:nvPr/>
        </p:nvSpPr>
        <p:spPr>
          <a:xfrm>
            <a:off x="0" y="0"/>
            <a:ext cx="4433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268"/>
          <p:cNvSpPr txBox="1"/>
          <p:nvPr>
            <p:ph type="title"/>
          </p:nvPr>
        </p:nvSpPr>
        <p:spPr>
          <a:xfrm>
            <a:off x="606450" y="837300"/>
            <a:ext cx="3385200" cy="1148400"/>
          </a:xfrm>
          <a:prstGeom prst="rect">
            <a:avLst/>
          </a:prstGeom>
        </p:spPr>
        <p:txBody>
          <a:bodyPr anchorCtr="0" anchor="b" bIns="34275" lIns="68575" spcFirstLastPara="1" rIns="68575" wrap="square" tIns="34275">
            <a:noAutofit/>
          </a:bodyPr>
          <a:lstStyle/>
          <a:p>
            <a:pPr indent="0" lvl="0" marL="0" rtl="0" algn="l">
              <a:spcBef>
                <a:spcPts val="0"/>
              </a:spcBef>
              <a:spcAft>
                <a:spcPts val="1000"/>
              </a:spcAft>
              <a:buNone/>
            </a:pPr>
            <a:r>
              <a:rPr b="1" lang="en" sz="2900">
                <a:solidFill>
                  <a:schemeClr val="lt1"/>
                </a:solidFill>
                <a:latin typeface="Montserrat"/>
                <a:ea typeface="Montserrat"/>
                <a:cs typeface="Montserrat"/>
                <a:sym typeface="Montserrat"/>
              </a:rPr>
              <a:t>Policy </a:t>
            </a:r>
            <a:r>
              <a:rPr b="1" lang="en" sz="2900">
                <a:solidFill>
                  <a:schemeClr val="lt1"/>
                </a:solidFill>
                <a:latin typeface="Montserrat"/>
                <a:ea typeface="Montserrat"/>
                <a:cs typeface="Montserrat"/>
                <a:sym typeface="Montserrat"/>
              </a:rPr>
              <a:t>Advocacy</a:t>
            </a:r>
            <a:r>
              <a:rPr b="1" lang="en" sz="2900">
                <a:solidFill>
                  <a:schemeClr val="lt1"/>
                </a:solidFill>
                <a:latin typeface="Montserrat"/>
                <a:ea typeface="Montserrat"/>
                <a:cs typeface="Montserrat"/>
                <a:sym typeface="Montserrat"/>
              </a:rPr>
              <a:t>: </a:t>
            </a:r>
            <a:r>
              <a:rPr lang="en" sz="2900">
                <a:solidFill>
                  <a:schemeClr val="lt1"/>
                </a:solidFill>
              </a:rPr>
              <a:t>State Spotlights</a:t>
            </a:r>
            <a:endParaRPr sz="2900">
              <a:solidFill>
                <a:schemeClr val="lt1"/>
              </a:solidFill>
            </a:endParaRPr>
          </a:p>
        </p:txBody>
      </p:sp>
      <p:sp>
        <p:nvSpPr>
          <p:cNvPr id="1749" name="Google Shape;1749;p268"/>
          <p:cNvSpPr txBox="1"/>
          <p:nvPr>
            <p:ph idx="1" type="body"/>
          </p:nvPr>
        </p:nvSpPr>
        <p:spPr>
          <a:xfrm>
            <a:off x="4667425" y="401100"/>
            <a:ext cx="4270200" cy="4170900"/>
          </a:xfrm>
          <a:prstGeom prst="rect">
            <a:avLst/>
          </a:prstGeom>
        </p:spPr>
        <p:txBody>
          <a:bodyPr anchorCtr="0" anchor="t" bIns="34275" lIns="68575" spcFirstLastPara="1" rIns="68575" wrap="square" tIns="34275">
            <a:normAutofit fontScale="77500" lnSpcReduction="20000"/>
          </a:bodyPr>
          <a:lstStyle/>
          <a:p>
            <a:pPr indent="0" lvl="0" marL="0" rtl="0" algn="l">
              <a:spcBef>
                <a:spcPts val="0"/>
              </a:spcBef>
              <a:spcAft>
                <a:spcPts val="0"/>
              </a:spcAft>
              <a:buNone/>
            </a:pPr>
            <a:r>
              <a:rPr lang="en" sz="2000">
                <a:latin typeface="Proxima Nova"/>
                <a:ea typeface="Proxima Nova"/>
                <a:cs typeface="Proxima Nova"/>
                <a:sym typeface="Proxima Nova"/>
              </a:rPr>
              <a:t>U</a:t>
            </a:r>
            <a:r>
              <a:rPr lang="en" sz="2000">
                <a:latin typeface="Proxima Nova"/>
                <a:ea typeface="Proxima Nova"/>
                <a:cs typeface="Proxima Nova"/>
                <a:sym typeface="Proxima Nova"/>
              </a:rPr>
              <a:t>pcoming </a:t>
            </a:r>
            <a:r>
              <a:rPr lang="en" sz="2000">
                <a:latin typeface="Proxima Nova"/>
                <a:ea typeface="Proxima Nova"/>
                <a:cs typeface="Proxima Nova"/>
                <a:sym typeface="Proxima Nova"/>
              </a:rPr>
              <a:t>RFPs/States on our radar based on current </a:t>
            </a:r>
            <a:r>
              <a:rPr lang="en" sz="2000">
                <a:latin typeface="Proxima Nova"/>
                <a:ea typeface="Proxima Nova"/>
                <a:cs typeface="Proxima Nova"/>
                <a:sym typeface="Proxima Nova"/>
              </a:rPr>
              <a:t>their</a:t>
            </a:r>
            <a:r>
              <a:rPr lang="en" sz="2000">
                <a:latin typeface="Proxima Nova"/>
                <a:ea typeface="Proxima Nova"/>
                <a:cs typeface="Proxima Nova"/>
                <a:sym typeface="Proxima Nova"/>
              </a:rPr>
              <a:t> contract end date:</a:t>
            </a:r>
            <a:endParaRPr sz="2000">
              <a:latin typeface="Proxima Nova"/>
              <a:ea typeface="Proxima Nova"/>
              <a:cs typeface="Proxima Nova"/>
              <a:sym typeface="Proxima Nova"/>
            </a:endParaRPr>
          </a:p>
          <a:p>
            <a:pPr indent="-327025" lvl="0" marL="457200" rtl="0" algn="l">
              <a:lnSpc>
                <a:spcPct val="115000"/>
              </a:lnSpc>
              <a:spcBef>
                <a:spcPts val="100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Alabama</a:t>
            </a:r>
            <a:r>
              <a:rPr lang="en" sz="2000">
                <a:solidFill>
                  <a:schemeClr val="accent3"/>
                </a:solidFill>
                <a:latin typeface="Proxima Nova"/>
                <a:ea typeface="Proxima Nova"/>
                <a:cs typeface="Proxima Nova"/>
                <a:sym typeface="Proxima Nova"/>
              </a:rPr>
              <a:t> </a:t>
            </a:r>
            <a:r>
              <a:rPr lang="en" sz="2000">
                <a:latin typeface="Proxima Nova"/>
                <a:ea typeface="Proxima Nova"/>
                <a:cs typeface="Proxima Nova"/>
                <a:sym typeface="Proxima Nova"/>
              </a:rPr>
              <a:t>- Sept 2024</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Arizona</a:t>
            </a:r>
            <a:r>
              <a:rPr lang="en" sz="2000">
                <a:solidFill>
                  <a:schemeClr val="accent3"/>
                </a:solidFill>
                <a:latin typeface="Proxima Nova"/>
                <a:ea typeface="Proxima Nova"/>
                <a:cs typeface="Proxima Nova"/>
                <a:sym typeface="Proxima Nova"/>
              </a:rPr>
              <a:t> </a:t>
            </a:r>
            <a:r>
              <a:rPr lang="en" sz="2000">
                <a:latin typeface="Proxima Nova"/>
                <a:ea typeface="Proxima Nova"/>
                <a:cs typeface="Proxima Nova"/>
                <a:sym typeface="Proxima Nova"/>
              </a:rPr>
              <a:t>- Sept 2025 </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Hawaii </a:t>
            </a:r>
            <a:r>
              <a:rPr lang="en" sz="2000">
                <a:latin typeface="Proxima Nova"/>
                <a:ea typeface="Proxima Nova"/>
                <a:cs typeface="Proxima Nova"/>
                <a:sym typeface="Proxima Nova"/>
              </a:rPr>
              <a:t>- December 2026</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Idaho</a:t>
            </a:r>
            <a:r>
              <a:rPr b="1" lang="en" sz="2000">
                <a:latin typeface="Proxima Nova"/>
                <a:ea typeface="Proxima Nova"/>
                <a:cs typeface="Proxima Nova"/>
                <a:sym typeface="Proxima Nova"/>
              </a:rPr>
              <a:t> </a:t>
            </a:r>
            <a:r>
              <a:rPr lang="en" sz="2000">
                <a:latin typeface="Proxima Nova"/>
                <a:ea typeface="Proxima Nova"/>
                <a:cs typeface="Proxima Nova"/>
                <a:sym typeface="Proxima Nova"/>
              </a:rPr>
              <a:t>- exploring Managed Care for children</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Illinois</a:t>
            </a:r>
            <a:r>
              <a:rPr lang="en" sz="2000">
                <a:latin typeface="Proxima Nova"/>
                <a:ea typeface="Proxima Nova"/>
                <a:cs typeface="Proxima Nova"/>
                <a:sym typeface="Proxima Nova"/>
              </a:rPr>
              <a:t> - January 2026,</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Kansas</a:t>
            </a:r>
            <a:r>
              <a:rPr b="1" lang="en" sz="2000">
                <a:latin typeface="Proxima Nova"/>
                <a:ea typeface="Proxima Nova"/>
                <a:cs typeface="Proxima Nova"/>
                <a:sym typeface="Proxima Nova"/>
              </a:rPr>
              <a:t> - </a:t>
            </a:r>
            <a:r>
              <a:rPr lang="en" sz="2000">
                <a:latin typeface="Proxima Nova"/>
                <a:ea typeface="Proxima Nova"/>
                <a:cs typeface="Proxima Nova"/>
                <a:sym typeface="Proxima Nova"/>
              </a:rPr>
              <a:t>December 2024</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Louisiana</a:t>
            </a:r>
            <a:r>
              <a:rPr b="1" lang="en" sz="2000">
                <a:latin typeface="Proxima Nova"/>
                <a:ea typeface="Proxima Nova"/>
                <a:cs typeface="Proxima Nova"/>
                <a:sym typeface="Proxima Nova"/>
              </a:rPr>
              <a:t> </a:t>
            </a:r>
            <a:r>
              <a:rPr lang="en" sz="2000">
                <a:latin typeface="Proxima Nova"/>
                <a:ea typeface="Proxima Nova"/>
                <a:cs typeface="Proxima Nova"/>
                <a:sym typeface="Proxima Nova"/>
              </a:rPr>
              <a:t>- December 2027</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Missouri </a:t>
            </a:r>
            <a:r>
              <a:rPr lang="en" sz="2000">
                <a:latin typeface="Proxima Nova"/>
                <a:ea typeface="Proxima Nova"/>
                <a:cs typeface="Proxima Nova"/>
                <a:sym typeface="Proxima Nova"/>
              </a:rPr>
              <a:t>- July 2027</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Nevada </a:t>
            </a:r>
            <a:r>
              <a:rPr lang="en" sz="2000">
                <a:latin typeface="Proxima Nova"/>
                <a:ea typeface="Proxima Nova"/>
                <a:cs typeface="Proxima Nova"/>
                <a:sym typeface="Proxima Nova"/>
              </a:rPr>
              <a:t>- December 2027</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North Carolina</a:t>
            </a:r>
            <a:r>
              <a:rPr b="1" lang="en" sz="2000">
                <a:latin typeface="Proxima Nova"/>
                <a:ea typeface="Proxima Nova"/>
                <a:cs typeface="Proxima Nova"/>
                <a:sym typeface="Proxima Nova"/>
              </a:rPr>
              <a:t> </a:t>
            </a:r>
            <a:r>
              <a:rPr lang="en" sz="2000">
                <a:latin typeface="Proxima Nova"/>
                <a:ea typeface="Proxima Nova"/>
                <a:cs typeface="Proxima Nova"/>
                <a:sym typeface="Proxima Nova"/>
              </a:rPr>
              <a:t>- June 2024</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North Dakota</a:t>
            </a:r>
            <a:r>
              <a:rPr b="1" lang="en" sz="2000">
                <a:latin typeface="Proxima Nova"/>
                <a:ea typeface="Proxima Nova"/>
                <a:cs typeface="Proxima Nova"/>
                <a:sym typeface="Proxima Nova"/>
              </a:rPr>
              <a:t> </a:t>
            </a:r>
            <a:r>
              <a:rPr lang="en" sz="2000">
                <a:latin typeface="Proxima Nova"/>
                <a:ea typeface="Proxima Nova"/>
                <a:cs typeface="Proxima Nova"/>
                <a:sym typeface="Proxima Nova"/>
              </a:rPr>
              <a:t>- December 2027</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Rhode Island</a:t>
            </a:r>
            <a:r>
              <a:rPr lang="en" sz="2000">
                <a:solidFill>
                  <a:schemeClr val="accent3"/>
                </a:solidFill>
                <a:latin typeface="Proxima Nova"/>
                <a:ea typeface="Proxima Nova"/>
                <a:cs typeface="Proxima Nova"/>
                <a:sym typeface="Proxima Nova"/>
              </a:rPr>
              <a:t> </a:t>
            </a:r>
            <a:r>
              <a:rPr lang="en" sz="2000">
                <a:latin typeface="Proxima Nova"/>
                <a:ea typeface="Proxima Nova"/>
                <a:cs typeface="Proxima Nova"/>
                <a:sym typeface="Proxima Nova"/>
              </a:rPr>
              <a:t>- June 2024</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Utah </a:t>
            </a:r>
            <a:r>
              <a:rPr lang="en" sz="2000">
                <a:solidFill>
                  <a:schemeClr val="accent3"/>
                </a:solidFill>
                <a:latin typeface="Proxima Nova"/>
                <a:ea typeface="Proxima Nova"/>
                <a:cs typeface="Proxima Nova"/>
                <a:sym typeface="Proxima Nova"/>
              </a:rPr>
              <a:t>-</a:t>
            </a:r>
            <a:r>
              <a:rPr lang="en" sz="2000">
                <a:latin typeface="Proxima Nova"/>
                <a:ea typeface="Proxima Nova"/>
                <a:cs typeface="Proxima Nova"/>
                <a:sym typeface="Proxima Nova"/>
              </a:rPr>
              <a:t> June 2027</a:t>
            </a:r>
            <a:endParaRPr sz="2000">
              <a:latin typeface="Proxima Nova"/>
              <a:ea typeface="Proxima Nova"/>
              <a:cs typeface="Proxima Nova"/>
              <a:sym typeface="Proxima Nova"/>
            </a:endParaRPr>
          </a:p>
          <a:p>
            <a:pPr indent="-327025" lvl="0" marL="457200" rtl="0" algn="l">
              <a:lnSpc>
                <a:spcPct val="115000"/>
              </a:lnSpc>
              <a:spcBef>
                <a:spcPts val="0"/>
              </a:spcBef>
              <a:spcAft>
                <a:spcPts val="0"/>
              </a:spcAft>
              <a:buSzPct val="100000"/>
              <a:buFont typeface="Proxima Nova"/>
              <a:buChar char="○"/>
            </a:pPr>
            <a:r>
              <a:rPr b="1" lang="en" sz="2000">
                <a:solidFill>
                  <a:schemeClr val="accent3"/>
                </a:solidFill>
                <a:latin typeface="Proxima Nova"/>
                <a:ea typeface="Proxima Nova"/>
                <a:cs typeface="Proxima Nova"/>
                <a:sym typeface="Proxima Nova"/>
              </a:rPr>
              <a:t>Virginia</a:t>
            </a:r>
            <a:r>
              <a:rPr lang="en" sz="2000">
                <a:latin typeface="Proxima Nova"/>
                <a:ea typeface="Proxima Nova"/>
                <a:cs typeface="Proxima Nova"/>
                <a:sym typeface="Proxima Nova"/>
              </a:rPr>
              <a:t> </a:t>
            </a:r>
            <a:r>
              <a:rPr lang="en" sz="2000">
                <a:latin typeface="Proxima Nova"/>
                <a:ea typeface="Proxima Nova"/>
                <a:cs typeface="Proxima Nova"/>
                <a:sym typeface="Proxima Nova"/>
              </a:rPr>
              <a:t>-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rPr lang="en" sz="2000">
                <a:latin typeface="Proxima Nova"/>
                <a:ea typeface="Proxima Nova"/>
                <a:cs typeface="Proxima Nova"/>
                <a:sym typeface="Proxima Nova"/>
              </a:rPr>
              <a:t> </a:t>
            </a:r>
            <a:endParaRPr i="1" sz="2000">
              <a:latin typeface="Proxima Nova"/>
              <a:ea typeface="Proxima Nova"/>
              <a:cs typeface="Proxima Nova"/>
              <a:sym typeface="Proxima Nova"/>
            </a:endParaRPr>
          </a:p>
        </p:txBody>
      </p:sp>
      <p:sp>
        <p:nvSpPr>
          <p:cNvPr id="1750" name="Google Shape;1750;p268"/>
          <p:cNvSpPr txBox="1"/>
          <p:nvPr/>
        </p:nvSpPr>
        <p:spPr>
          <a:xfrm>
            <a:off x="564600" y="3507300"/>
            <a:ext cx="3468900" cy="106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700">
                <a:solidFill>
                  <a:schemeClr val="accent3"/>
                </a:solidFill>
                <a:latin typeface="Proxima Nova"/>
                <a:ea typeface="Proxima Nova"/>
                <a:cs typeface="Proxima Nova"/>
                <a:sym typeface="Proxima Nova"/>
              </a:rPr>
              <a:t>**</a:t>
            </a:r>
            <a:r>
              <a:rPr i="1" lang="en" sz="1700">
                <a:solidFill>
                  <a:schemeClr val="accent3"/>
                </a:solidFill>
                <a:latin typeface="Proxima Nova"/>
                <a:ea typeface="Proxima Nova"/>
                <a:cs typeface="Proxima Nova"/>
                <a:sym typeface="Proxima Nova"/>
              </a:rPr>
              <a:t>If you have </a:t>
            </a:r>
            <a:r>
              <a:rPr b="1" i="1" lang="en" sz="1700">
                <a:solidFill>
                  <a:schemeClr val="accent3"/>
                </a:solidFill>
                <a:latin typeface="Proxima Nova"/>
                <a:ea typeface="Proxima Nova"/>
                <a:cs typeface="Proxima Nova"/>
                <a:sym typeface="Proxima Nova"/>
              </a:rPr>
              <a:t>states you recommend</a:t>
            </a:r>
            <a:r>
              <a:rPr i="1" lang="en" sz="1700">
                <a:solidFill>
                  <a:schemeClr val="accent3"/>
                </a:solidFill>
                <a:latin typeface="Proxima Nova"/>
                <a:ea typeface="Proxima Nova"/>
                <a:cs typeface="Proxima Nova"/>
                <a:sym typeface="Proxima Nova"/>
              </a:rPr>
              <a:t> or </a:t>
            </a:r>
            <a:r>
              <a:rPr b="1" i="1" lang="en" sz="1700">
                <a:solidFill>
                  <a:schemeClr val="accent3"/>
                </a:solidFill>
                <a:latin typeface="Proxima Nova"/>
                <a:ea typeface="Proxima Nova"/>
                <a:cs typeface="Proxima Nova"/>
                <a:sym typeface="Proxima Nova"/>
              </a:rPr>
              <a:t>specific contacts</a:t>
            </a:r>
            <a:r>
              <a:rPr i="1" lang="en" sz="1700">
                <a:solidFill>
                  <a:schemeClr val="accent3"/>
                </a:solidFill>
                <a:latin typeface="Proxima Nova"/>
                <a:ea typeface="Proxima Nova"/>
                <a:cs typeface="Proxima Nova"/>
                <a:sym typeface="Proxima Nova"/>
              </a:rPr>
              <a:t> in any states, please let us know.</a:t>
            </a:r>
            <a:r>
              <a:rPr i="1" lang="en" sz="1700">
                <a:solidFill>
                  <a:schemeClr val="dk2"/>
                </a:solidFill>
                <a:latin typeface="Proxima Nova"/>
                <a:ea typeface="Proxima Nova"/>
                <a:cs typeface="Proxima Nova"/>
                <a:sym typeface="Proxima Nova"/>
              </a:rPr>
              <a:t> </a:t>
            </a:r>
            <a:endParaRPr sz="1500">
              <a:solidFill>
                <a:schemeClr val="dk2"/>
              </a:solidFill>
            </a:endParaRPr>
          </a:p>
        </p:txBody>
      </p:sp>
      <p:pic>
        <p:nvPicPr>
          <p:cNvPr id="1751" name="Google Shape;1751;p268"/>
          <p:cNvPicPr preferRelativeResize="0"/>
          <p:nvPr/>
        </p:nvPicPr>
        <p:blipFill>
          <a:blip r:embed="rId4">
            <a:alphaModFix/>
          </a:blip>
          <a:stretch>
            <a:fillRect/>
          </a:stretch>
        </p:blipFill>
        <p:spPr>
          <a:xfrm>
            <a:off x="1834075" y="2317013"/>
            <a:ext cx="765550" cy="765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7" name="Shape 1307"/>
        <p:cNvGrpSpPr/>
        <p:nvPr/>
      </p:nvGrpSpPr>
      <p:grpSpPr>
        <a:xfrm>
          <a:off x="0" y="0"/>
          <a:ext cx="0" cy="0"/>
          <a:chOff x="0" y="0"/>
          <a:chExt cx="0" cy="0"/>
        </a:xfrm>
      </p:grpSpPr>
      <p:sp>
        <p:nvSpPr>
          <p:cNvPr id="1308" name="Google Shape;1308;p224"/>
          <p:cNvSpPr txBox="1"/>
          <p:nvPr>
            <p:ph type="title"/>
          </p:nvPr>
        </p:nvSpPr>
        <p:spPr>
          <a:xfrm>
            <a:off x="813050" y="2893800"/>
            <a:ext cx="8250900" cy="1188900"/>
          </a:xfrm>
          <a:prstGeom prst="rect">
            <a:avLst/>
          </a:prstGeom>
        </p:spPr>
        <p:txBody>
          <a:bodyPr anchorCtr="0" anchor="b" bIns="34275" lIns="68575" spcFirstLastPara="1" rIns="68575" wrap="square" tIns="34275">
            <a:noAutofit/>
          </a:bodyPr>
          <a:lstStyle/>
          <a:p>
            <a:pPr indent="0" lvl="0" marL="0" rtl="0" algn="l">
              <a:lnSpc>
                <a:spcPct val="100000"/>
              </a:lnSpc>
              <a:spcBef>
                <a:spcPts val="0"/>
              </a:spcBef>
              <a:spcAft>
                <a:spcPts val="0"/>
              </a:spcAft>
              <a:buSzPts val="990"/>
              <a:buNone/>
            </a:pPr>
            <a:r>
              <a:rPr lang="en" sz="3600">
                <a:solidFill>
                  <a:srgbClr val="172D5F"/>
                </a:solidFill>
                <a:latin typeface="Montserrat"/>
                <a:ea typeface="Montserrat"/>
                <a:cs typeface="Montserrat"/>
                <a:sym typeface="Montserrat"/>
              </a:rPr>
              <a:t>Medicaid </a:t>
            </a:r>
            <a:r>
              <a:rPr lang="en" sz="3600">
                <a:solidFill>
                  <a:srgbClr val="172D5F"/>
                </a:solidFill>
                <a:latin typeface="Montserrat"/>
                <a:ea typeface="Montserrat"/>
                <a:cs typeface="Montserrat"/>
                <a:sym typeface="Montserrat"/>
              </a:rPr>
              <a:t>Food Security Network</a:t>
            </a:r>
            <a:endParaRPr sz="3600">
              <a:solidFill>
                <a:srgbClr val="172D5F"/>
              </a:solidFill>
              <a:latin typeface="Montserrat"/>
              <a:ea typeface="Montserrat"/>
              <a:cs typeface="Montserrat"/>
              <a:sym typeface="Montserrat"/>
            </a:endParaRPr>
          </a:p>
          <a:p>
            <a:pPr indent="0" lvl="0" marL="0" rtl="0" algn="l">
              <a:lnSpc>
                <a:spcPct val="100000"/>
              </a:lnSpc>
              <a:spcBef>
                <a:spcPts val="0"/>
              </a:spcBef>
              <a:spcAft>
                <a:spcPts val="0"/>
              </a:spcAft>
              <a:buSzPts val="990"/>
              <a:buNone/>
            </a:pPr>
            <a:r>
              <a:rPr b="1" lang="en" sz="3600">
                <a:solidFill>
                  <a:srgbClr val="172D5F"/>
                </a:solidFill>
                <a:latin typeface="Montserrat"/>
                <a:ea typeface="Montserrat"/>
                <a:cs typeface="Montserrat"/>
                <a:sym typeface="Montserrat"/>
              </a:rPr>
              <a:t>Initiatives Launch</a:t>
            </a:r>
            <a:endParaRPr b="1" sz="2300">
              <a:solidFill>
                <a:srgbClr val="172D5F"/>
              </a:solidFill>
              <a:latin typeface="Montserrat"/>
              <a:ea typeface="Montserrat"/>
              <a:cs typeface="Montserrat"/>
              <a:sym typeface="Montserrat"/>
            </a:endParaRPr>
          </a:p>
        </p:txBody>
      </p:sp>
      <p:sp>
        <p:nvSpPr>
          <p:cNvPr id="1309" name="Google Shape;1309;p224"/>
          <p:cNvSpPr txBox="1"/>
          <p:nvPr/>
        </p:nvSpPr>
        <p:spPr>
          <a:xfrm>
            <a:off x="6682450" y="373575"/>
            <a:ext cx="2020800" cy="10920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chemeClr val="lt1"/>
                </a:solidFill>
                <a:latin typeface="Montserrat Medium"/>
                <a:ea typeface="Montserrat Medium"/>
                <a:cs typeface="Montserrat Medium"/>
                <a:sym typeface="Montserrat Medium"/>
              </a:rPr>
              <a:t>Fill out the participant poll!</a:t>
            </a:r>
            <a:endParaRPr sz="19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225"/>
          <p:cNvSpPr txBox="1"/>
          <p:nvPr>
            <p:ph type="title"/>
          </p:nvPr>
        </p:nvSpPr>
        <p:spPr>
          <a:xfrm>
            <a:off x="1218399" y="881475"/>
            <a:ext cx="6490500" cy="571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51923"/>
              <a:buFont typeface="Arial"/>
              <a:buNone/>
            </a:pPr>
            <a:r>
              <a:rPr lang="en" sz="2600">
                <a:solidFill>
                  <a:srgbClr val="ED7D31"/>
                </a:solidFill>
              </a:rPr>
              <a:t>Refresher:</a:t>
            </a:r>
            <a:r>
              <a:rPr lang="en" sz="2600">
                <a:solidFill>
                  <a:schemeClr val="accent3"/>
                </a:solidFill>
              </a:rPr>
              <a:t> </a:t>
            </a:r>
            <a:r>
              <a:rPr lang="en" sz="2600">
                <a:solidFill>
                  <a:schemeClr val="accent1"/>
                </a:solidFill>
              </a:rPr>
              <a:t>The Network’s</a:t>
            </a:r>
            <a:r>
              <a:rPr b="1" lang="en" sz="2600">
                <a:solidFill>
                  <a:schemeClr val="accent1"/>
                </a:solidFill>
                <a:latin typeface="Montserrat"/>
                <a:ea typeface="Montserrat"/>
                <a:cs typeface="Montserrat"/>
                <a:sym typeface="Montserrat"/>
              </a:rPr>
              <a:t> </a:t>
            </a:r>
            <a:r>
              <a:rPr b="1" lang="en" sz="2600">
                <a:solidFill>
                  <a:schemeClr val="accent1"/>
                </a:solidFill>
                <a:latin typeface="Montserrat"/>
                <a:ea typeface="Montserrat"/>
                <a:cs typeface="Montserrat"/>
                <a:sym typeface="Montserrat"/>
              </a:rPr>
              <a:t>Mission &amp; Vision</a:t>
            </a:r>
            <a:endParaRPr b="1" sz="2600">
              <a:solidFill>
                <a:schemeClr val="accent1"/>
              </a:solidFill>
              <a:latin typeface="Montserrat"/>
              <a:ea typeface="Montserrat"/>
              <a:cs typeface="Montserrat"/>
              <a:sym typeface="Montserrat"/>
            </a:endParaRPr>
          </a:p>
        </p:txBody>
      </p:sp>
      <p:sp>
        <p:nvSpPr>
          <p:cNvPr id="1316" name="Google Shape;1316;p225"/>
          <p:cNvSpPr txBox="1"/>
          <p:nvPr>
            <p:ph idx="1" type="body"/>
          </p:nvPr>
        </p:nvSpPr>
        <p:spPr>
          <a:xfrm>
            <a:off x="575400" y="3245025"/>
            <a:ext cx="3691800" cy="1951200"/>
          </a:xfrm>
          <a:prstGeom prst="rect">
            <a:avLst/>
          </a:prstGeom>
        </p:spPr>
        <p:txBody>
          <a:bodyPr anchorCtr="0" anchor="t" bIns="34275" lIns="68575" spcFirstLastPara="1" rIns="68575" wrap="square" tIns="34275">
            <a:noAutofit/>
          </a:bodyPr>
          <a:lstStyle/>
          <a:p>
            <a:pPr indent="0" lvl="0" marL="0" rtl="0" algn="ctr">
              <a:lnSpc>
                <a:spcPct val="100000"/>
              </a:lnSpc>
              <a:spcBef>
                <a:spcPts val="1000"/>
              </a:spcBef>
              <a:spcAft>
                <a:spcPts val="0"/>
              </a:spcAft>
              <a:buSzPts val="605"/>
              <a:buNone/>
            </a:pPr>
            <a:r>
              <a:rPr b="1" lang="en" sz="1300">
                <a:solidFill>
                  <a:srgbClr val="404040"/>
                </a:solidFill>
                <a:latin typeface="Proxima Nova"/>
                <a:ea typeface="Proxima Nova"/>
                <a:cs typeface="Proxima Nova"/>
                <a:sym typeface="Proxima Nova"/>
              </a:rPr>
              <a:t>Support anti-hunger advocates to engage, influence, and partner</a:t>
            </a:r>
            <a:r>
              <a:rPr lang="en" sz="1300">
                <a:solidFill>
                  <a:srgbClr val="404040"/>
                </a:solidFill>
                <a:latin typeface="Proxima Nova"/>
                <a:ea typeface="Proxima Nova"/>
                <a:cs typeface="Proxima Nova"/>
                <a:sym typeface="Proxima Nova"/>
              </a:rPr>
              <a:t> with state Medicaid programs and Medicaid-serving systems </a:t>
            </a:r>
            <a:r>
              <a:rPr b="1" lang="en" sz="1300">
                <a:solidFill>
                  <a:srgbClr val="404040"/>
                </a:solidFill>
                <a:latin typeface="Proxima Nova"/>
                <a:ea typeface="Proxima Nova"/>
                <a:cs typeface="Proxima Nova"/>
                <a:sym typeface="Proxima Nova"/>
              </a:rPr>
              <a:t>in adopting and implementing effective strategies </a:t>
            </a:r>
            <a:r>
              <a:rPr lang="en" sz="1300">
                <a:solidFill>
                  <a:srgbClr val="404040"/>
                </a:solidFill>
                <a:latin typeface="Proxima Nova"/>
                <a:ea typeface="Proxima Nova"/>
                <a:cs typeface="Proxima Nova"/>
                <a:sym typeface="Proxima Nova"/>
              </a:rPr>
              <a:t>to support the full spectrum of food needs of </a:t>
            </a:r>
            <a:r>
              <a:rPr b="1" lang="en" sz="1300" u="sng">
                <a:solidFill>
                  <a:srgbClr val="404040"/>
                </a:solidFill>
                <a:latin typeface="Proxima Nova"/>
                <a:ea typeface="Proxima Nova"/>
                <a:cs typeface="Proxima Nova"/>
                <a:sym typeface="Proxima Nova"/>
              </a:rPr>
              <a:t>children and families</a:t>
            </a:r>
            <a:r>
              <a:rPr lang="en" sz="1300">
                <a:solidFill>
                  <a:srgbClr val="404040"/>
                </a:solidFill>
                <a:latin typeface="Proxima Nova"/>
                <a:ea typeface="Proxima Nova"/>
                <a:cs typeface="Proxima Nova"/>
                <a:sym typeface="Proxima Nova"/>
              </a:rPr>
              <a:t> enrolled in Medicaid </a:t>
            </a:r>
            <a:r>
              <a:rPr b="1" lang="en" sz="1300">
                <a:solidFill>
                  <a:srgbClr val="404040"/>
                </a:solidFill>
                <a:latin typeface="Proxima Nova"/>
                <a:ea typeface="Proxima Nova"/>
                <a:cs typeface="Proxima Nova"/>
                <a:sym typeface="Proxima Nova"/>
              </a:rPr>
              <a:t>with an emphasis on closing the enrollment gap in SNAP and WIC.</a:t>
            </a:r>
            <a:endParaRPr b="1" sz="1300">
              <a:solidFill>
                <a:srgbClr val="404040"/>
              </a:solidFill>
              <a:latin typeface="Proxima Nova"/>
              <a:ea typeface="Proxima Nova"/>
              <a:cs typeface="Proxima Nova"/>
              <a:sym typeface="Proxima Nova"/>
            </a:endParaRPr>
          </a:p>
          <a:p>
            <a:pPr indent="0" lvl="0" marL="0" rtl="0" algn="ctr">
              <a:lnSpc>
                <a:spcPct val="90000"/>
              </a:lnSpc>
              <a:spcBef>
                <a:spcPts val="1000"/>
              </a:spcBef>
              <a:spcAft>
                <a:spcPts val="0"/>
              </a:spcAft>
              <a:buNone/>
            </a:pPr>
            <a:r>
              <a:t/>
            </a:r>
            <a:endParaRPr sz="1400">
              <a:solidFill>
                <a:srgbClr val="404040"/>
              </a:solidFill>
              <a:latin typeface="Proxima Nova"/>
              <a:ea typeface="Proxima Nova"/>
              <a:cs typeface="Proxima Nova"/>
              <a:sym typeface="Proxima Nova"/>
            </a:endParaRPr>
          </a:p>
          <a:p>
            <a:pPr indent="0" lvl="0" marL="0" rtl="0" algn="ctr">
              <a:lnSpc>
                <a:spcPct val="80000"/>
              </a:lnSpc>
              <a:spcBef>
                <a:spcPts val="1000"/>
              </a:spcBef>
              <a:spcAft>
                <a:spcPts val="0"/>
              </a:spcAft>
              <a:buSzPts val="605"/>
              <a:buNone/>
            </a:pPr>
            <a:r>
              <a:t/>
            </a:r>
            <a:endParaRPr sz="1400">
              <a:solidFill>
                <a:schemeClr val="dk1"/>
              </a:solidFill>
              <a:latin typeface="Proxima Nova"/>
              <a:ea typeface="Proxima Nova"/>
              <a:cs typeface="Proxima Nova"/>
              <a:sym typeface="Proxima Nova"/>
            </a:endParaRPr>
          </a:p>
          <a:p>
            <a:pPr indent="0" lvl="0" marL="0" rtl="0" algn="ctr">
              <a:lnSpc>
                <a:spcPct val="105000"/>
              </a:lnSpc>
              <a:spcBef>
                <a:spcPts val="0"/>
              </a:spcBef>
              <a:spcAft>
                <a:spcPts val="0"/>
              </a:spcAft>
              <a:buSzPts val="605"/>
              <a:buNone/>
            </a:pPr>
            <a:r>
              <a:t/>
            </a:r>
            <a:endParaRPr sz="1400">
              <a:solidFill>
                <a:schemeClr val="dk1"/>
              </a:solidFill>
              <a:latin typeface="Proxima Nova"/>
              <a:ea typeface="Proxima Nova"/>
              <a:cs typeface="Proxima Nova"/>
              <a:sym typeface="Proxima Nova"/>
            </a:endParaRPr>
          </a:p>
        </p:txBody>
      </p:sp>
      <p:pic>
        <p:nvPicPr>
          <p:cNvPr id="1317" name="Google Shape;1317;p225"/>
          <p:cNvPicPr preferRelativeResize="0"/>
          <p:nvPr/>
        </p:nvPicPr>
        <p:blipFill>
          <a:blip r:embed="rId3">
            <a:alphaModFix/>
          </a:blip>
          <a:stretch>
            <a:fillRect/>
          </a:stretch>
        </p:blipFill>
        <p:spPr>
          <a:xfrm>
            <a:off x="5883000" y="1498125"/>
            <a:ext cx="1746900" cy="1746900"/>
          </a:xfrm>
          <a:prstGeom prst="rect">
            <a:avLst/>
          </a:prstGeom>
          <a:noFill/>
          <a:ln>
            <a:noFill/>
          </a:ln>
        </p:spPr>
      </p:pic>
      <p:pic>
        <p:nvPicPr>
          <p:cNvPr descr="Bullseye with solid fill" id="1318" name="Google Shape;1318;p225"/>
          <p:cNvPicPr preferRelativeResize="0"/>
          <p:nvPr/>
        </p:nvPicPr>
        <p:blipFill rotWithShape="1">
          <a:blip r:embed="rId4">
            <a:alphaModFix/>
          </a:blip>
          <a:srcRect b="0" l="0" r="0" t="0"/>
          <a:stretch/>
        </p:blipFill>
        <p:spPr>
          <a:xfrm>
            <a:off x="1547850" y="1498125"/>
            <a:ext cx="1746900" cy="1746900"/>
          </a:xfrm>
          <a:prstGeom prst="rect">
            <a:avLst/>
          </a:prstGeom>
          <a:noFill/>
          <a:ln>
            <a:noFill/>
          </a:ln>
        </p:spPr>
      </p:pic>
      <p:sp>
        <p:nvSpPr>
          <p:cNvPr id="1319" name="Google Shape;1319;p225"/>
          <p:cNvSpPr/>
          <p:nvPr/>
        </p:nvSpPr>
        <p:spPr>
          <a:xfrm>
            <a:off x="4548200" y="1589725"/>
            <a:ext cx="33300" cy="3451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0" name="Google Shape;1320;p225"/>
          <p:cNvSpPr/>
          <p:nvPr/>
        </p:nvSpPr>
        <p:spPr>
          <a:xfrm>
            <a:off x="7291725" y="4637100"/>
            <a:ext cx="1746900" cy="397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1" name="Google Shape;1321;p225"/>
          <p:cNvSpPr txBox="1"/>
          <p:nvPr/>
        </p:nvSpPr>
        <p:spPr>
          <a:xfrm>
            <a:off x="4648200" y="3290175"/>
            <a:ext cx="4216500" cy="186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000"/>
              </a:spcBef>
              <a:spcAft>
                <a:spcPts val="0"/>
              </a:spcAft>
              <a:buNone/>
            </a:pPr>
            <a:r>
              <a:rPr lang="en" sz="1300">
                <a:solidFill>
                  <a:srgbClr val="404040"/>
                </a:solidFill>
                <a:latin typeface="Proxima Nova"/>
                <a:ea typeface="Proxima Nova"/>
                <a:cs typeface="Proxima Nova"/>
                <a:sym typeface="Proxima Nova"/>
              </a:rPr>
              <a:t>The </a:t>
            </a:r>
            <a:r>
              <a:rPr lang="en" sz="1300">
                <a:solidFill>
                  <a:srgbClr val="404040"/>
                </a:solidFill>
                <a:latin typeface="Proxima Nova"/>
                <a:ea typeface="Proxima Nova"/>
                <a:cs typeface="Proxima Nova"/>
                <a:sym typeface="Proxima Nova"/>
              </a:rPr>
              <a:t>MFSN </a:t>
            </a:r>
            <a:r>
              <a:rPr lang="en" sz="1300">
                <a:solidFill>
                  <a:srgbClr val="404040"/>
                </a:solidFill>
                <a:latin typeface="Proxima Nova"/>
                <a:ea typeface="Proxima Nova"/>
                <a:cs typeface="Proxima Nova"/>
                <a:sym typeface="Proxima Nova"/>
              </a:rPr>
              <a:t>will provide state and national anti-hunger and healthcare advocates, and other stakeholders with </a:t>
            </a:r>
            <a:r>
              <a:rPr b="1" lang="en" sz="1300">
                <a:solidFill>
                  <a:srgbClr val="404040"/>
                </a:solidFill>
                <a:latin typeface="Proxima Nova"/>
                <a:ea typeface="Proxima Nova"/>
                <a:cs typeface="Proxima Nova"/>
                <a:sym typeface="Proxima Nova"/>
              </a:rPr>
              <a:t>the infrastructure for collaboration, technical assistance, and tools for policy and advocacy</a:t>
            </a:r>
            <a:r>
              <a:rPr lang="en" sz="1300">
                <a:solidFill>
                  <a:srgbClr val="404040"/>
                </a:solidFill>
                <a:latin typeface="Proxima Nova"/>
                <a:ea typeface="Proxima Nova"/>
                <a:cs typeface="Proxima Nova"/>
                <a:sym typeface="Proxima Nova"/>
              </a:rPr>
              <a:t>. </a:t>
            </a:r>
            <a:r>
              <a:rPr lang="en" sz="1300">
                <a:solidFill>
                  <a:srgbClr val="404040"/>
                </a:solidFill>
                <a:latin typeface="Proxima Nova"/>
                <a:ea typeface="Proxima Nova"/>
                <a:cs typeface="Proxima Nova"/>
                <a:sym typeface="Proxima Nova"/>
              </a:rPr>
              <a:t>MFSN </a:t>
            </a:r>
            <a:r>
              <a:rPr lang="en" sz="1300">
                <a:solidFill>
                  <a:srgbClr val="404040"/>
                </a:solidFill>
                <a:latin typeface="Proxima Nova"/>
                <a:ea typeface="Proxima Nova"/>
                <a:cs typeface="Proxima Nova"/>
                <a:sym typeface="Proxima Nova"/>
              </a:rPr>
              <a:t>participants will be able to successfully </a:t>
            </a:r>
            <a:r>
              <a:rPr b="1" lang="en" sz="1300">
                <a:solidFill>
                  <a:srgbClr val="404040"/>
                </a:solidFill>
                <a:latin typeface="Proxima Nova"/>
                <a:ea typeface="Proxima Nova"/>
                <a:cs typeface="Proxima Nova"/>
                <a:sym typeface="Proxima Nova"/>
              </a:rPr>
              <a:t>identify, advocate for, and implement</a:t>
            </a:r>
            <a:r>
              <a:rPr lang="en" sz="1300">
                <a:solidFill>
                  <a:srgbClr val="404040"/>
                </a:solidFill>
                <a:latin typeface="Proxima Nova"/>
                <a:ea typeface="Proxima Nova"/>
                <a:cs typeface="Proxima Nova"/>
                <a:sym typeface="Proxima Nova"/>
              </a:rPr>
              <a:t> effective, </a:t>
            </a:r>
            <a:r>
              <a:rPr b="1" lang="en" sz="1300">
                <a:solidFill>
                  <a:srgbClr val="404040"/>
                </a:solidFill>
                <a:latin typeface="Proxima Nova"/>
                <a:ea typeface="Proxima Nova"/>
                <a:cs typeface="Proxima Nova"/>
                <a:sym typeface="Proxima Nova"/>
              </a:rPr>
              <a:t>state-specific policies and programs</a:t>
            </a:r>
            <a:r>
              <a:rPr lang="en" sz="1300">
                <a:solidFill>
                  <a:srgbClr val="404040"/>
                </a:solidFill>
                <a:latin typeface="Proxima Nova"/>
                <a:ea typeface="Proxima Nova"/>
                <a:cs typeface="Proxima Nova"/>
                <a:sym typeface="Proxima Nova"/>
              </a:rPr>
              <a:t> for every state Medicaid program.</a:t>
            </a:r>
            <a:endParaRPr sz="1300">
              <a:latin typeface="Proxima Nova"/>
              <a:ea typeface="Proxima Nova"/>
              <a:cs typeface="Proxima Nova"/>
              <a:sym typeface="Proxima Nova"/>
            </a:endParaRPr>
          </a:p>
        </p:txBody>
      </p:sp>
      <p:pic>
        <p:nvPicPr>
          <p:cNvPr id="1322" name="Google Shape;1322;p225"/>
          <p:cNvPicPr preferRelativeResize="0"/>
          <p:nvPr/>
        </p:nvPicPr>
        <p:blipFill>
          <a:blip r:embed="rId5">
            <a:alphaModFix/>
          </a:blip>
          <a:stretch>
            <a:fillRect/>
          </a:stretch>
        </p:blipFill>
        <p:spPr>
          <a:xfrm>
            <a:off x="462375" y="323850"/>
            <a:ext cx="2038350" cy="323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pic>
        <p:nvPicPr>
          <p:cNvPr id="1327" name="Google Shape;1327;p226"/>
          <p:cNvPicPr preferRelativeResize="0"/>
          <p:nvPr/>
        </p:nvPicPr>
        <p:blipFill>
          <a:blip r:embed="rId3">
            <a:alphaModFix/>
          </a:blip>
          <a:stretch>
            <a:fillRect/>
          </a:stretch>
        </p:blipFill>
        <p:spPr>
          <a:xfrm>
            <a:off x="4572000" y="1882150"/>
            <a:ext cx="4379723" cy="2469412"/>
          </a:xfrm>
          <a:prstGeom prst="rect">
            <a:avLst/>
          </a:prstGeom>
          <a:noFill/>
          <a:ln>
            <a:noFill/>
          </a:ln>
        </p:spPr>
      </p:pic>
      <p:sp>
        <p:nvSpPr>
          <p:cNvPr id="1328" name="Google Shape;1328;p226"/>
          <p:cNvSpPr txBox="1"/>
          <p:nvPr>
            <p:ph type="title"/>
          </p:nvPr>
        </p:nvSpPr>
        <p:spPr>
          <a:xfrm>
            <a:off x="342900" y="87100"/>
            <a:ext cx="8801100" cy="760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2600"/>
              <a:t>Medicaid and Food Security 101 Learning Series </a:t>
            </a:r>
            <a:endParaRPr sz="2600"/>
          </a:p>
          <a:p>
            <a:pPr indent="0" lvl="0" marL="0" rtl="0" algn="l">
              <a:spcBef>
                <a:spcPts val="0"/>
              </a:spcBef>
              <a:spcAft>
                <a:spcPts val="0"/>
              </a:spcAft>
              <a:buSzPts val="990"/>
              <a:buNone/>
            </a:pPr>
            <a:r>
              <a:rPr lang="en" sz="2600">
                <a:solidFill>
                  <a:schemeClr val="accent3"/>
                </a:solidFill>
              </a:rPr>
              <a:t>Now Available!</a:t>
            </a:r>
            <a:endParaRPr sz="2600">
              <a:solidFill>
                <a:schemeClr val="accent3"/>
              </a:solidFill>
            </a:endParaRPr>
          </a:p>
        </p:txBody>
      </p:sp>
      <p:pic>
        <p:nvPicPr>
          <p:cNvPr id="1329" name="Google Shape;1329;p226" title="Module 0: Introduction to the Series">
            <a:hlinkClick r:id="rId4"/>
          </p:cNvPr>
          <p:cNvPicPr preferRelativeResize="0"/>
          <p:nvPr/>
        </p:nvPicPr>
        <p:blipFill>
          <a:blip r:embed="rId5">
            <a:alphaModFix/>
          </a:blip>
          <a:stretch>
            <a:fillRect/>
          </a:stretch>
        </p:blipFill>
        <p:spPr>
          <a:xfrm>
            <a:off x="420875" y="1028700"/>
            <a:ext cx="4379725" cy="24636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1000"/>
                                        <p:tgtEl>
                                          <p:spTgt spid="1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p227"/>
          <p:cNvPicPr preferRelativeResize="0"/>
          <p:nvPr/>
        </p:nvPicPr>
        <p:blipFill>
          <a:blip r:embed="rId3">
            <a:alphaModFix/>
          </a:blip>
          <a:stretch>
            <a:fillRect/>
          </a:stretch>
        </p:blipFill>
        <p:spPr>
          <a:xfrm>
            <a:off x="342900" y="1065175"/>
            <a:ext cx="6623698" cy="2912025"/>
          </a:xfrm>
          <a:prstGeom prst="rect">
            <a:avLst/>
          </a:prstGeom>
          <a:noFill/>
          <a:ln>
            <a:noFill/>
          </a:ln>
          <a:effectLst>
            <a:outerShdw blurRad="57150" rotWithShape="0" algn="bl" dir="5400000" dist="19050">
              <a:srgbClr val="000000">
                <a:alpha val="50000"/>
              </a:srgbClr>
            </a:outerShdw>
          </a:effectLst>
        </p:spPr>
      </p:pic>
      <p:pic>
        <p:nvPicPr>
          <p:cNvPr id="1335" name="Google Shape;1335;p227"/>
          <p:cNvPicPr preferRelativeResize="0"/>
          <p:nvPr/>
        </p:nvPicPr>
        <p:blipFill rotWithShape="1">
          <a:blip r:embed="rId4">
            <a:alphaModFix/>
          </a:blip>
          <a:srcRect b="9609" l="10717" r="15164" t="13206"/>
          <a:stretch/>
        </p:blipFill>
        <p:spPr>
          <a:xfrm>
            <a:off x="3238000" y="2340750"/>
            <a:ext cx="5690274" cy="2665624"/>
          </a:xfrm>
          <a:prstGeom prst="rect">
            <a:avLst/>
          </a:prstGeom>
          <a:noFill/>
          <a:ln>
            <a:noFill/>
          </a:ln>
          <a:effectLst>
            <a:outerShdw blurRad="57150" rotWithShape="0" algn="bl" dir="5400000" dist="19050">
              <a:srgbClr val="000000">
                <a:alpha val="50000"/>
              </a:srgbClr>
            </a:outerShdw>
          </a:effectLst>
        </p:spPr>
      </p:pic>
      <p:sp>
        <p:nvSpPr>
          <p:cNvPr id="1336" name="Google Shape;1336;p227"/>
          <p:cNvSpPr txBox="1"/>
          <p:nvPr>
            <p:ph type="title"/>
          </p:nvPr>
        </p:nvSpPr>
        <p:spPr>
          <a:xfrm>
            <a:off x="266700" y="51800"/>
            <a:ext cx="8801100" cy="795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2600"/>
              <a:t>Medicaid Food Security Policy Dashboard</a:t>
            </a:r>
            <a:endParaRPr sz="2600"/>
          </a:p>
          <a:p>
            <a:pPr indent="0" lvl="0" marL="0" rtl="0" algn="l">
              <a:spcBef>
                <a:spcPts val="0"/>
              </a:spcBef>
              <a:spcAft>
                <a:spcPts val="0"/>
              </a:spcAft>
              <a:buSzPts val="990"/>
              <a:buNone/>
            </a:pPr>
            <a:r>
              <a:rPr lang="en" sz="2600">
                <a:solidFill>
                  <a:schemeClr val="accent3"/>
                </a:solidFill>
              </a:rPr>
              <a:t>Now Live!</a:t>
            </a:r>
            <a:endParaRPr sz="2600">
              <a:solidFill>
                <a:schemeClr val="accent3"/>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BDT">
      <a:dk1>
        <a:srgbClr val="152E5E"/>
      </a:dk1>
      <a:lt1>
        <a:srgbClr val="FFFFFF"/>
      </a:lt1>
      <a:dk2>
        <a:srgbClr val="3399E1"/>
      </a:dk2>
      <a:lt2>
        <a:srgbClr val="B1C7DB"/>
      </a:lt2>
      <a:accent1>
        <a:srgbClr val="3399E1"/>
      </a:accent1>
      <a:accent2>
        <a:srgbClr val="A8CC37"/>
      </a:accent2>
      <a:accent3>
        <a:srgbClr val="FFA700"/>
      </a:accent3>
      <a:accent4>
        <a:srgbClr val="FFFDF5"/>
      </a:accent4>
      <a:accent5>
        <a:srgbClr val="152E5E"/>
      </a:accent5>
      <a:accent6>
        <a:srgbClr val="B1C7DB"/>
      </a:accent6>
      <a:hlink>
        <a:srgbClr val="3399E1"/>
      </a:hlink>
      <a:folHlink>
        <a:srgbClr val="152E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treamline">
  <a:themeElements>
    <a:clrScheme name="Streamline">
      <a:dk1>
        <a:srgbClr val="3ACEBA"/>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Health Begins">
      <a:dk1>
        <a:srgbClr val="000000"/>
      </a:dk1>
      <a:lt1>
        <a:srgbClr val="FFFFFF"/>
      </a:lt1>
      <a:dk2>
        <a:srgbClr val="44546A"/>
      </a:dk2>
      <a:lt2>
        <a:srgbClr val="E7E6E6"/>
      </a:lt2>
      <a:accent1>
        <a:srgbClr val="165E97"/>
      </a:accent1>
      <a:accent2>
        <a:srgbClr val="2C85C2"/>
      </a:accent2>
      <a:accent3>
        <a:srgbClr val="32BEB7"/>
      </a:accent3>
      <a:accent4>
        <a:srgbClr val="F3E918"/>
      </a:accent4>
      <a:accent5>
        <a:srgbClr val="205B99"/>
      </a:accent5>
      <a:accent6>
        <a:srgbClr val="3782C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Health Begins">
      <a:dk1>
        <a:srgbClr val="000000"/>
      </a:dk1>
      <a:lt1>
        <a:srgbClr val="FFFFFF"/>
      </a:lt1>
      <a:dk2>
        <a:srgbClr val="44546A"/>
      </a:dk2>
      <a:lt2>
        <a:srgbClr val="E7E6E6"/>
      </a:lt2>
      <a:accent1>
        <a:srgbClr val="165E97"/>
      </a:accent1>
      <a:accent2>
        <a:srgbClr val="2C85C2"/>
      </a:accent2>
      <a:accent3>
        <a:srgbClr val="32BEB7"/>
      </a:accent3>
      <a:accent4>
        <a:srgbClr val="F3E918"/>
      </a:accent4>
      <a:accent5>
        <a:srgbClr val="205B99"/>
      </a:accent5>
      <a:accent6>
        <a:srgbClr val="3782C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Health Begins">
      <a:dk1>
        <a:srgbClr val="000000"/>
      </a:dk1>
      <a:lt1>
        <a:srgbClr val="FFFFFF"/>
      </a:lt1>
      <a:dk2>
        <a:srgbClr val="44546A"/>
      </a:dk2>
      <a:lt2>
        <a:srgbClr val="E7E6E6"/>
      </a:lt2>
      <a:accent1>
        <a:srgbClr val="165E97"/>
      </a:accent1>
      <a:accent2>
        <a:srgbClr val="2C85C2"/>
      </a:accent2>
      <a:accent3>
        <a:srgbClr val="32BEB7"/>
      </a:accent3>
      <a:accent4>
        <a:srgbClr val="F3E918"/>
      </a:accent4>
      <a:accent5>
        <a:srgbClr val="205B99"/>
      </a:accent5>
      <a:accent6>
        <a:srgbClr val="3782C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